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0" r:id="rId8"/>
    <p:sldId id="262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68" r:id="rId24"/>
    <p:sldId id="26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D6E500-9494-476E-803E-12DFE674E56B}" type="doc">
      <dgm:prSet loTypeId="urn:microsoft.com/office/officeart/2005/8/layout/vLis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7B8BA8-0F44-496E-A657-920D8EF14581}">
      <dgm:prSet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Aim of my project</a:t>
          </a:r>
          <a:br>
            <a:rPr lang="en-US" dirty="0"/>
          </a:br>
          <a:r>
            <a:rPr lang="en-US" dirty="0"/>
            <a:t>The project attempts to promote contact between the institution and their students via the internet and technologies. </a:t>
          </a:r>
        </a:p>
      </dgm:t>
    </dgm:pt>
    <dgm:pt modelId="{6C6CB393-F773-4147-AC0E-0564F7C09BB1}" type="parTrans" cxnId="{8D616AC9-6232-4439-94FF-1655038C05C4}">
      <dgm:prSet/>
      <dgm:spPr/>
      <dgm:t>
        <a:bodyPr/>
        <a:lstStyle/>
        <a:p>
          <a:endParaRPr lang="en-US"/>
        </a:p>
      </dgm:t>
    </dgm:pt>
    <dgm:pt modelId="{D16EAC68-EE26-42CA-ABB2-8F9A38D66F91}" type="sibTrans" cxnId="{8D616AC9-6232-4439-94FF-1655038C05C4}">
      <dgm:prSet/>
      <dgm:spPr/>
      <dgm:t>
        <a:bodyPr/>
        <a:lstStyle/>
        <a:p>
          <a:endParaRPr lang="en-US"/>
        </a:p>
      </dgm:t>
    </dgm:pt>
    <dgm:pt modelId="{229A01C2-DB61-4015-A055-B369D399069D}" type="pres">
      <dgm:prSet presAssocID="{72D6E500-9494-476E-803E-12DFE674E56B}" presName="linearFlow" presStyleCnt="0">
        <dgm:presLayoutVars>
          <dgm:dir/>
          <dgm:resizeHandles val="exact"/>
        </dgm:presLayoutVars>
      </dgm:prSet>
      <dgm:spPr/>
    </dgm:pt>
    <dgm:pt modelId="{A4EF578C-04ED-4FD6-9EFC-CCC95D1A4CEA}" type="pres">
      <dgm:prSet presAssocID="{7F7B8BA8-0F44-496E-A657-920D8EF14581}" presName="composite" presStyleCnt="0"/>
      <dgm:spPr/>
    </dgm:pt>
    <dgm:pt modelId="{317BE5ED-DEE8-4199-94EA-1221B4FC680D}" type="pres">
      <dgm:prSet presAssocID="{7F7B8BA8-0F44-496E-A657-920D8EF14581}" presName="imgShp" presStyleLbl="fgImgPlace1" presStyleIdx="0" presStyleCnt="1" custFlipVert="1" custScaleX="2408" custScaleY="2242" custLinFactNeighborY="-3964"/>
      <dgm:spPr/>
    </dgm:pt>
    <dgm:pt modelId="{8F63F097-7D3C-49C9-B8E8-402A051114AD}" type="pres">
      <dgm:prSet presAssocID="{7F7B8BA8-0F44-496E-A657-920D8EF14581}" presName="txShp" presStyleLbl="node1" presStyleIdx="0" presStyleCnt="1" custAng="0" custScaleX="150376" custLinFactNeighborX="31549" custLinFactNeighborY="58904">
        <dgm:presLayoutVars>
          <dgm:bulletEnabled val="1"/>
        </dgm:presLayoutVars>
      </dgm:prSet>
      <dgm:spPr/>
    </dgm:pt>
  </dgm:ptLst>
  <dgm:cxnLst>
    <dgm:cxn modelId="{EA4CD29D-F1D1-4F27-82D0-A8F90433E2F2}" type="presOf" srcId="{72D6E500-9494-476E-803E-12DFE674E56B}" destId="{229A01C2-DB61-4015-A055-B369D399069D}" srcOrd="0" destOrd="0" presId="urn:microsoft.com/office/officeart/2005/8/layout/vList3"/>
    <dgm:cxn modelId="{8D616AC9-6232-4439-94FF-1655038C05C4}" srcId="{72D6E500-9494-476E-803E-12DFE674E56B}" destId="{7F7B8BA8-0F44-496E-A657-920D8EF14581}" srcOrd="0" destOrd="0" parTransId="{6C6CB393-F773-4147-AC0E-0564F7C09BB1}" sibTransId="{D16EAC68-EE26-42CA-ABB2-8F9A38D66F91}"/>
    <dgm:cxn modelId="{4CB05DDF-E9D6-4B6C-8D92-CCC14C518CC6}" type="presOf" srcId="{7F7B8BA8-0F44-496E-A657-920D8EF14581}" destId="{8F63F097-7D3C-49C9-B8E8-402A051114AD}" srcOrd="0" destOrd="0" presId="urn:microsoft.com/office/officeart/2005/8/layout/vList3"/>
    <dgm:cxn modelId="{74BE0605-30EA-42C5-85CD-B461155CF88F}" type="presParOf" srcId="{229A01C2-DB61-4015-A055-B369D399069D}" destId="{A4EF578C-04ED-4FD6-9EFC-CCC95D1A4CEA}" srcOrd="0" destOrd="0" presId="urn:microsoft.com/office/officeart/2005/8/layout/vList3"/>
    <dgm:cxn modelId="{FEDE498A-6AA7-4F13-AF1E-0CF85EED77AB}" type="presParOf" srcId="{A4EF578C-04ED-4FD6-9EFC-CCC95D1A4CEA}" destId="{317BE5ED-DEE8-4199-94EA-1221B4FC680D}" srcOrd="0" destOrd="0" presId="urn:microsoft.com/office/officeart/2005/8/layout/vList3"/>
    <dgm:cxn modelId="{1923F00F-4A21-45CC-992D-9DB64C84484C}" type="presParOf" srcId="{A4EF578C-04ED-4FD6-9EFC-CCC95D1A4CEA}" destId="{8F63F097-7D3C-49C9-B8E8-402A051114A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297FFB-ADAB-4D16-92B3-9E6ADC1110FD}" type="doc">
      <dgm:prSet loTypeId="urn:microsoft.com/office/officeart/2005/8/layout/target3" loCatId="relationship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8B6B5CF-9CEA-46E1-B512-639B8C68B015}">
      <dgm:prSet custT="1"/>
      <dgm:spPr/>
      <dgm:t>
        <a:bodyPr/>
        <a:lstStyle/>
        <a:p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Objectives :</a:t>
          </a:r>
        </a:p>
      </dgm:t>
    </dgm:pt>
    <dgm:pt modelId="{6E7F179A-D1D3-4AC2-843A-6CB7FE5B598A}" type="parTrans" cxnId="{017E6EFD-F3A9-41E0-A40D-5E62A757DD01}">
      <dgm:prSet/>
      <dgm:spPr/>
      <dgm:t>
        <a:bodyPr/>
        <a:lstStyle/>
        <a:p>
          <a:endParaRPr lang="en-US"/>
        </a:p>
      </dgm:t>
    </dgm:pt>
    <dgm:pt modelId="{9CC5846E-00C6-49F3-94B9-1CCF42CFD40A}" type="sibTrans" cxnId="{017E6EFD-F3A9-41E0-A40D-5E62A757DD01}">
      <dgm:prSet/>
      <dgm:spPr/>
      <dgm:t>
        <a:bodyPr/>
        <a:lstStyle/>
        <a:p>
          <a:endParaRPr lang="en-US"/>
        </a:p>
      </dgm:t>
    </dgm:pt>
    <dgm:pt modelId="{D3C3C853-A866-4C78-BD16-9E9C40388F5B}">
      <dgm:prSet/>
      <dgm:spPr/>
      <dgm:t>
        <a:bodyPr/>
        <a:lstStyle/>
        <a:p>
          <a:r>
            <a:rPr lang="en-US" dirty="0"/>
            <a:t>Identify and develop a system to reduce student-university contact.</a:t>
          </a:r>
        </a:p>
      </dgm:t>
    </dgm:pt>
    <dgm:pt modelId="{8275C308-9084-44D2-ABC8-ECFE5FB1EC0A}" type="parTrans" cxnId="{26EF62F2-C4F6-47BF-9D93-62BA69ED7276}">
      <dgm:prSet/>
      <dgm:spPr/>
      <dgm:t>
        <a:bodyPr/>
        <a:lstStyle/>
        <a:p>
          <a:endParaRPr lang="en-US"/>
        </a:p>
      </dgm:t>
    </dgm:pt>
    <dgm:pt modelId="{B02D7E68-B8C5-4D6D-BBE8-B76E13FE70EA}" type="sibTrans" cxnId="{26EF62F2-C4F6-47BF-9D93-62BA69ED7276}">
      <dgm:prSet/>
      <dgm:spPr/>
      <dgm:t>
        <a:bodyPr/>
        <a:lstStyle/>
        <a:p>
          <a:endParaRPr lang="en-US"/>
        </a:p>
      </dgm:t>
    </dgm:pt>
    <dgm:pt modelId="{319E324A-41FD-47CD-9DCF-ED29066D2FDD}">
      <dgm:prSet/>
      <dgm:spPr/>
      <dgm:t>
        <a:bodyPr/>
        <a:lstStyle/>
        <a:p>
          <a:r>
            <a:rPr lang="en-US" dirty="0"/>
            <a:t>Identify the various needs of students and use this opportunity to learn more about the university.</a:t>
          </a:r>
        </a:p>
      </dgm:t>
    </dgm:pt>
    <dgm:pt modelId="{09631D97-9BEA-45C1-8B6C-79ED824E6716}" type="parTrans" cxnId="{1FD1DB31-0525-49A2-8BA9-2BD4343B50F0}">
      <dgm:prSet/>
      <dgm:spPr/>
      <dgm:t>
        <a:bodyPr/>
        <a:lstStyle/>
        <a:p>
          <a:endParaRPr lang="en-US"/>
        </a:p>
      </dgm:t>
    </dgm:pt>
    <dgm:pt modelId="{D6884BD0-B7C7-4866-92F7-0F84011BD6DB}" type="sibTrans" cxnId="{1FD1DB31-0525-49A2-8BA9-2BD4343B50F0}">
      <dgm:prSet/>
      <dgm:spPr/>
      <dgm:t>
        <a:bodyPr/>
        <a:lstStyle/>
        <a:p>
          <a:endParaRPr lang="en-US"/>
        </a:p>
      </dgm:t>
    </dgm:pt>
    <dgm:pt modelId="{D9182E68-7FDA-4D49-AE60-8C8689514D1B}">
      <dgm:prSet/>
      <dgm:spPr/>
      <dgm:t>
        <a:bodyPr/>
        <a:lstStyle/>
        <a:p>
          <a:r>
            <a:rPr lang="en-US" dirty="0"/>
            <a:t>Solving problems that arise in the course of product creation.</a:t>
          </a:r>
        </a:p>
      </dgm:t>
    </dgm:pt>
    <dgm:pt modelId="{B599F229-26D5-4E5C-A409-78DEB5BED956}" type="parTrans" cxnId="{3B603940-44C1-44FB-BE40-8A374552F16D}">
      <dgm:prSet/>
      <dgm:spPr/>
      <dgm:t>
        <a:bodyPr/>
        <a:lstStyle/>
        <a:p>
          <a:endParaRPr lang="en-US"/>
        </a:p>
      </dgm:t>
    </dgm:pt>
    <dgm:pt modelId="{9CC2E37A-DE94-4CD0-8436-5AE165E169F8}" type="sibTrans" cxnId="{3B603940-44C1-44FB-BE40-8A374552F16D}">
      <dgm:prSet/>
      <dgm:spPr/>
      <dgm:t>
        <a:bodyPr/>
        <a:lstStyle/>
        <a:p>
          <a:endParaRPr lang="en-US"/>
        </a:p>
      </dgm:t>
    </dgm:pt>
    <dgm:pt modelId="{982EAB0C-400A-4A1E-89B6-CAE2EF0E7330}" type="pres">
      <dgm:prSet presAssocID="{33297FFB-ADAB-4D16-92B3-9E6ADC1110FD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F36EF26A-256A-4762-A104-C52C578BE04A}" type="pres">
      <dgm:prSet presAssocID="{F8B6B5CF-9CEA-46E1-B512-639B8C68B015}" presName="circle1" presStyleLbl="node1" presStyleIdx="0" presStyleCnt="4"/>
      <dgm:spPr/>
    </dgm:pt>
    <dgm:pt modelId="{F6FC6816-4D6B-4BA4-BD84-BD112473E992}" type="pres">
      <dgm:prSet presAssocID="{F8B6B5CF-9CEA-46E1-B512-639B8C68B015}" presName="space" presStyleCnt="0"/>
      <dgm:spPr/>
    </dgm:pt>
    <dgm:pt modelId="{584EA054-1509-485F-BE72-F9D217B64365}" type="pres">
      <dgm:prSet presAssocID="{F8B6B5CF-9CEA-46E1-B512-639B8C68B015}" presName="rect1" presStyleLbl="alignAcc1" presStyleIdx="0" presStyleCnt="4" custLinFactNeighborY="-121"/>
      <dgm:spPr/>
    </dgm:pt>
    <dgm:pt modelId="{D575D3B5-B459-4083-9D27-8101A7EAAD96}" type="pres">
      <dgm:prSet presAssocID="{D3C3C853-A866-4C78-BD16-9E9C40388F5B}" presName="vertSpace2" presStyleLbl="node1" presStyleIdx="0" presStyleCnt="4"/>
      <dgm:spPr/>
    </dgm:pt>
    <dgm:pt modelId="{8A5D7462-94DD-463C-9BB7-E4F2BFA505CD}" type="pres">
      <dgm:prSet presAssocID="{D3C3C853-A866-4C78-BD16-9E9C40388F5B}" presName="circle2" presStyleLbl="node1" presStyleIdx="1" presStyleCnt="4"/>
      <dgm:spPr/>
    </dgm:pt>
    <dgm:pt modelId="{BCF41E4A-01EF-4BE4-8B64-C33495820B9E}" type="pres">
      <dgm:prSet presAssocID="{D3C3C853-A866-4C78-BD16-9E9C40388F5B}" presName="rect2" presStyleLbl="alignAcc1" presStyleIdx="1" presStyleCnt="4"/>
      <dgm:spPr/>
    </dgm:pt>
    <dgm:pt modelId="{D14BFC35-1C27-42F1-AA3B-FC388FEE1905}" type="pres">
      <dgm:prSet presAssocID="{319E324A-41FD-47CD-9DCF-ED29066D2FDD}" presName="vertSpace3" presStyleLbl="node1" presStyleIdx="1" presStyleCnt="4"/>
      <dgm:spPr/>
    </dgm:pt>
    <dgm:pt modelId="{EB2F4DF2-CEF8-45A0-89D7-A6D2542DF7BC}" type="pres">
      <dgm:prSet presAssocID="{319E324A-41FD-47CD-9DCF-ED29066D2FDD}" presName="circle3" presStyleLbl="node1" presStyleIdx="2" presStyleCnt="4"/>
      <dgm:spPr/>
    </dgm:pt>
    <dgm:pt modelId="{607B7255-E056-435E-9928-83FA4832D889}" type="pres">
      <dgm:prSet presAssocID="{319E324A-41FD-47CD-9DCF-ED29066D2FDD}" presName="rect3" presStyleLbl="alignAcc1" presStyleIdx="2" presStyleCnt="4"/>
      <dgm:spPr/>
    </dgm:pt>
    <dgm:pt modelId="{031FC0DA-5B87-40E3-B783-7CBF9A43E621}" type="pres">
      <dgm:prSet presAssocID="{D9182E68-7FDA-4D49-AE60-8C8689514D1B}" presName="vertSpace4" presStyleLbl="node1" presStyleIdx="2" presStyleCnt="4"/>
      <dgm:spPr/>
    </dgm:pt>
    <dgm:pt modelId="{AF321073-8C9B-4F66-B6D6-813EC6A99C5D}" type="pres">
      <dgm:prSet presAssocID="{D9182E68-7FDA-4D49-AE60-8C8689514D1B}" presName="circle4" presStyleLbl="node1" presStyleIdx="3" presStyleCnt="4"/>
      <dgm:spPr/>
    </dgm:pt>
    <dgm:pt modelId="{CF671D80-FB0F-49D7-8BB4-DD258E1547B3}" type="pres">
      <dgm:prSet presAssocID="{D9182E68-7FDA-4D49-AE60-8C8689514D1B}" presName="rect4" presStyleLbl="alignAcc1" presStyleIdx="3" presStyleCnt="4"/>
      <dgm:spPr/>
    </dgm:pt>
    <dgm:pt modelId="{F7F0D2AE-28DE-48C3-B934-4C603E4F0469}" type="pres">
      <dgm:prSet presAssocID="{F8B6B5CF-9CEA-46E1-B512-639B8C68B015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25FD31B3-FE45-4877-A4C5-5FCA52B8E99F}" type="pres">
      <dgm:prSet presAssocID="{D3C3C853-A866-4C78-BD16-9E9C40388F5B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D1D99BD5-0651-4AC3-AD30-349A69B36C18}" type="pres">
      <dgm:prSet presAssocID="{319E324A-41FD-47CD-9DCF-ED29066D2FDD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0992A5ED-1526-4286-B346-B375BD35E0C6}" type="pres">
      <dgm:prSet presAssocID="{D9182E68-7FDA-4D49-AE60-8C8689514D1B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7A0C4B12-5A3D-448E-BF0C-6B76ED7E71A2}" type="presOf" srcId="{F8B6B5CF-9CEA-46E1-B512-639B8C68B015}" destId="{F7F0D2AE-28DE-48C3-B934-4C603E4F0469}" srcOrd="1" destOrd="0" presId="urn:microsoft.com/office/officeart/2005/8/layout/target3"/>
    <dgm:cxn modelId="{1FD1DB31-0525-49A2-8BA9-2BD4343B50F0}" srcId="{33297FFB-ADAB-4D16-92B3-9E6ADC1110FD}" destId="{319E324A-41FD-47CD-9DCF-ED29066D2FDD}" srcOrd="2" destOrd="0" parTransId="{09631D97-9BEA-45C1-8B6C-79ED824E6716}" sibTransId="{D6884BD0-B7C7-4866-92F7-0F84011BD6DB}"/>
    <dgm:cxn modelId="{3B603940-44C1-44FB-BE40-8A374552F16D}" srcId="{33297FFB-ADAB-4D16-92B3-9E6ADC1110FD}" destId="{D9182E68-7FDA-4D49-AE60-8C8689514D1B}" srcOrd="3" destOrd="0" parTransId="{B599F229-26D5-4E5C-A409-78DEB5BED956}" sibTransId="{9CC2E37A-DE94-4CD0-8436-5AE165E169F8}"/>
    <dgm:cxn modelId="{375C7349-ED31-43AB-82A9-EB75835487F7}" type="presOf" srcId="{319E324A-41FD-47CD-9DCF-ED29066D2FDD}" destId="{D1D99BD5-0651-4AC3-AD30-349A69B36C18}" srcOrd="1" destOrd="0" presId="urn:microsoft.com/office/officeart/2005/8/layout/target3"/>
    <dgm:cxn modelId="{6061D075-00E0-49B3-BAC8-75A6BE46E729}" type="presOf" srcId="{33297FFB-ADAB-4D16-92B3-9E6ADC1110FD}" destId="{982EAB0C-400A-4A1E-89B6-CAE2EF0E7330}" srcOrd="0" destOrd="0" presId="urn:microsoft.com/office/officeart/2005/8/layout/target3"/>
    <dgm:cxn modelId="{8BC99495-779B-45B7-A0BD-2ABC43A8C0E9}" type="presOf" srcId="{319E324A-41FD-47CD-9DCF-ED29066D2FDD}" destId="{607B7255-E056-435E-9928-83FA4832D889}" srcOrd="0" destOrd="0" presId="urn:microsoft.com/office/officeart/2005/8/layout/target3"/>
    <dgm:cxn modelId="{10FB6999-0D07-4767-907E-8C34021F30CD}" type="presOf" srcId="{F8B6B5CF-9CEA-46E1-B512-639B8C68B015}" destId="{584EA054-1509-485F-BE72-F9D217B64365}" srcOrd="0" destOrd="0" presId="urn:microsoft.com/office/officeart/2005/8/layout/target3"/>
    <dgm:cxn modelId="{7B84049F-5FFB-4C11-858C-354766E47388}" type="presOf" srcId="{D3C3C853-A866-4C78-BD16-9E9C40388F5B}" destId="{25FD31B3-FE45-4877-A4C5-5FCA52B8E99F}" srcOrd="1" destOrd="0" presId="urn:microsoft.com/office/officeart/2005/8/layout/target3"/>
    <dgm:cxn modelId="{7E0AA1B7-3D97-4A33-8383-972F636ED63B}" type="presOf" srcId="{D9182E68-7FDA-4D49-AE60-8C8689514D1B}" destId="{0992A5ED-1526-4286-B346-B375BD35E0C6}" srcOrd="1" destOrd="0" presId="urn:microsoft.com/office/officeart/2005/8/layout/target3"/>
    <dgm:cxn modelId="{EA2A26C6-20C6-40B8-B129-80F753CDA892}" type="presOf" srcId="{D9182E68-7FDA-4D49-AE60-8C8689514D1B}" destId="{CF671D80-FB0F-49D7-8BB4-DD258E1547B3}" srcOrd="0" destOrd="0" presId="urn:microsoft.com/office/officeart/2005/8/layout/target3"/>
    <dgm:cxn modelId="{55B1FAD1-590E-43FE-A6E7-C62A68CB88A3}" type="presOf" srcId="{D3C3C853-A866-4C78-BD16-9E9C40388F5B}" destId="{BCF41E4A-01EF-4BE4-8B64-C33495820B9E}" srcOrd="0" destOrd="0" presId="urn:microsoft.com/office/officeart/2005/8/layout/target3"/>
    <dgm:cxn modelId="{26EF62F2-C4F6-47BF-9D93-62BA69ED7276}" srcId="{33297FFB-ADAB-4D16-92B3-9E6ADC1110FD}" destId="{D3C3C853-A866-4C78-BD16-9E9C40388F5B}" srcOrd="1" destOrd="0" parTransId="{8275C308-9084-44D2-ABC8-ECFE5FB1EC0A}" sibTransId="{B02D7E68-B8C5-4D6D-BBE8-B76E13FE70EA}"/>
    <dgm:cxn modelId="{017E6EFD-F3A9-41E0-A40D-5E62A757DD01}" srcId="{33297FFB-ADAB-4D16-92B3-9E6ADC1110FD}" destId="{F8B6B5CF-9CEA-46E1-B512-639B8C68B015}" srcOrd="0" destOrd="0" parTransId="{6E7F179A-D1D3-4AC2-843A-6CB7FE5B598A}" sibTransId="{9CC5846E-00C6-49F3-94B9-1CCF42CFD40A}"/>
    <dgm:cxn modelId="{17C0DAE9-75CB-4FEA-9C85-1C0DF1B05FBE}" type="presParOf" srcId="{982EAB0C-400A-4A1E-89B6-CAE2EF0E7330}" destId="{F36EF26A-256A-4762-A104-C52C578BE04A}" srcOrd="0" destOrd="0" presId="urn:microsoft.com/office/officeart/2005/8/layout/target3"/>
    <dgm:cxn modelId="{3860AE41-B808-4E85-9854-BCCB6A222250}" type="presParOf" srcId="{982EAB0C-400A-4A1E-89B6-CAE2EF0E7330}" destId="{F6FC6816-4D6B-4BA4-BD84-BD112473E992}" srcOrd="1" destOrd="0" presId="urn:microsoft.com/office/officeart/2005/8/layout/target3"/>
    <dgm:cxn modelId="{C385342D-EE33-40BF-B809-2546F5FBFC03}" type="presParOf" srcId="{982EAB0C-400A-4A1E-89B6-CAE2EF0E7330}" destId="{584EA054-1509-485F-BE72-F9D217B64365}" srcOrd="2" destOrd="0" presId="urn:microsoft.com/office/officeart/2005/8/layout/target3"/>
    <dgm:cxn modelId="{84C87BD4-3EA8-47E2-B59B-6D6565F934A0}" type="presParOf" srcId="{982EAB0C-400A-4A1E-89B6-CAE2EF0E7330}" destId="{D575D3B5-B459-4083-9D27-8101A7EAAD96}" srcOrd="3" destOrd="0" presId="urn:microsoft.com/office/officeart/2005/8/layout/target3"/>
    <dgm:cxn modelId="{F7C2A040-C305-415C-AA5C-495EA3686FFE}" type="presParOf" srcId="{982EAB0C-400A-4A1E-89B6-CAE2EF0E7330}" destId="{8A5D7462-94DD-463C-9BB7-E4F2BFA505CD}" srcOrd="4" destOrd="0" presId="urn:microsoft.com/office/officeart/2005/8/layout/target3"/>
    <dgm:cxn modelId="{3358FF85-87D5-40DD-85E3-23BC69280792}" type="presParOf" srcId="{982EAB0C-400A-4A1E-89B6-CAE2EF0E7330}" destId="{BCF41E4A-01EF-4BE4-8B64-C33495820B9E}" srcOrd="5" destOrd="0" presId="urn:microsoft.com/office/officeart/2005/8/layout/target3"/>
    <dgm:cxn modelId="{F2C12C15-FB9A-43C3-84DA-9169D45834E1}" type="presParOf" srcId="{982EAB0C-400A-4A1E-89B6-CAE2EF0E7330}" destId="{D14BFC35-1C27-42F1-AA3B-FC388FEE1905}" srcOrd="6" destOrd="0" presId="urn:microsoft.com/office/officeart/2005/8/layout/target3"/>
    <dgm:cxn modelId="{0D9C9B9D-5F2C-4B52-B13B-277E620DDEB6}" type="presParOf" srcId="{982EAB0C-400A-4A1E-89B6-CAE2EF0E7330}" destId="{EB2F4DF2-CEF8-45A0-89D7-A6D2542DF7BC}" srcOrd="7" destOrd="0" presId="urn:microsoft.com/office/officeart/2005/8/layout/target3"/>
    <dgm:cxn modelId="{50CB3A1B-22E1-42CE-9DE6-6DF612C83FE4}" type="presParOf" srcId="{982EAB0C-400A-4A1E-89B6-CAE2EF0E7330}" destId="{607B7255-E056-435E-9928-83FA4832D889}" srcOrd="8" destOrd="0" presId="urn:microsoft.com/office/officeart/2005/8/layout/target3"/>
    <dgm:cxn modelId="{E274BF8E-D663-4287-B0E4-1BA09E4EC4EE}" type="presParOf" srcId="{982EAB0C-400A-4A1E-89B6-CAE2EF0E7330}" destId="{031FC0DA-5B87-40E3-B783-7CBF9A43E621}" srcOrd="9" destOrd="0" presId="urn:microsoft.com/office/officeart/2005/8/layout/target3"/>
    <dgm:cxn modelId="{892CC724-D42C-4348-AA78-D9B92AF0AF67}" type="presParOf" srcId="{982EAB0C-400A-4A1E-89B6-CAE2EF0E7330}" destId="{AF321073-8C9B-4F66-B6D6-813EC6A99C5D}" srcOrd="10" destOrd="0" presId="urn:microsoft.com/office/officeart/2005/8/layout/target3"/>
    <dgm:cxn modelId="{CF01A176-91B2-4A39-89E6-37C1ED49EF9B}" type="presParOf" srcId="{982EAB0C-400A-4A1E-89B6-CAE2EF0E7330}" destId="{CF671D80-FB0F-49D7-8BB4-DD258E1547B3}" srcOrd="11" destOrd="0" presId="urn:microsoft.com/office/officeart/2005/8/layout/target3"/>
    <dgm:cxn modelId="{E6F245A8-E536-4D62-9EC1-EF43690520D9}" type="presParOf" srcId="{982EAB0C-400A-4A1E-89B6-CAE2EF0E7330}" destId="{F7F0D2AE-28DE-48C3-B934-4C603E4F0469}" srcOrd="12" destOrd="0" presId="urn:microsoft.com/office/officeart/2005/8/layout/target3"/>
    <dgm:cxn modelId="{92E058E5-69F7-4C58-ACC4-5F5B8FD3AC18}" type="presParOf" srcId="{982EAB0C-400A-4A1E-89B6-CAE2EF0E7330}" destId="{25FD31B3-FE45-4877-A4C5-5FCA52B8E99F}" srcOrd="13" destOrd="0" presId="urn:microsoft.com/office/officeart/2005/8/layout/target3"/>
    <dgm:cxn modelId="{603A68C5-29DA-4295-A297-3D488E1332A1}" type="presParOf" srcId="{982EAB0C-400A-4A1E-89B6-CAE2EF0E7330}" destId="{D1D99BD5-0651-4AC3-AD30-349A69B36C18}" srcOrd="14" destOrd="0" presId="urn:microsoft.com/office/officeart/2005/8/layout/target3"/>
    <dgm:cxn modelId="{A32D5700-494C-4415-9B88-169DC903C86C}" type="presParOf" srcId="{982EAB0C-400A-4A1E-89B6-CAE2EF0E7330}" destId="{0992A5ED-1526-4286-B346-B375BD35E0C6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CE15BA-B735-45B3-B272-4AD74EB62D21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7A23741-9156-4210-89A7-DEC6E1B598E5}">
      <dgm:prSet custT="1"/>
      <dgm:spPr/>
      <dgm:t>
        <a:bodyPr/>
        <a:lstStyle/>
        <a:p>
          <a:r>
            <a:rPr lang="en-US" sz="2000" dirty="0"/>
            <a:t>The system is designed to be used by all university students. It can be for a little objective like asking a classmate for notes or for a larger aim like university socializing. Because most students are teenagers, making the student portal a social networking app will monitor more people.</a:t>
          </a:r>
        </a:p>
      </dgm:t>
    </dgm:pt>
    <dgm:pt modelId="{38776ACD-07A0-47C5-9A82-51F838897EAB}" type="parTrans" cxnId="{51FAD1E0-C6C0-475C-9427-4DF86B9017FF}">
      <dgm:prSet/>
      <dgm:spPr/>
      <dgm:t>
        <a:bodyPr/>
        <a:lstStyle/>
        <a:p>
          <a:endParaRPr lang="en-US"/>
        </a:p>
      </dgm:t>
    </dgm:pt>
    <dgm:pt modelId="{A452E363-11D8-4EB4-BF21-F1825A728AC1}" type="sibTrans" cxnId="{51FAD1E0-C6C0-475C-9427-4DF86B9017FF}">
      <dgm:prSet/>
      <dgm:spPr/>
      <dgm:t>
        <a:bodyPr/>
        <a:lstStyle/>
        <a:p>
          <a:endParaRPr lang="en-US"/>
        </a:p>
      </dgm:t>
    </dgm:pt>
    <dgm:pt modelId="{4ADC68BB-9DB8-450B-B1D8-7E55DA60EBC5}">
      <dgm:prSet/>
      <dgm:spPr/>
      <dgm:t>
        <a:bodyPr/>
        <a:lstStyle/>
        <a:p>
          <a:endParaRPr lang="en-US" dirty="0"/>
        </a:p>
      </dgm:t>
    </dgm:pt>
    <dgm:pt modelId="{4F0136CE-BB5D-43E9-9619-C8D67520B70B}" type="parTrans" cxnId="{94695745-39EF-4773-8652-B64AD6F02CCA}">
      <dgm:prSet/>
      <dgm:spPr/>
      <dgm:t>
        <a:bodyPr/>
        <a:lstStyle/>
        <a:p>
          <a:endParaRPr lang="en-US"/>
        </a:p>
      </dgm:t>
    </dgm:pt>
    <dgm:pt modelId="{5ED2B669-4BE1-422F-A0C1-89FED19DF8C9}" type="sibTrans" cxnId="{94695745-39EF-4773-8652-B64AD6F02CCA}">
      <dgm:prSet/>
      <dgm:spPr/>
      <dgm:t>
        <a:bodyPr/>
        <a:lstStyle/>
        <a:p>
          <a:endParaRPr lang="en-US"/>
        </a:p>
      </dgm:t>
    </dgm:pt>
    <dgm:pt modelId="{D2AD0B80-55C5-4BE2-9544-A16666FD92F1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GB" dirty="0"/>
            <a:t>Authentication of students and teacher</a:t>
          </a:r>
          <a:endParaRPr lang="en-US" dirty="0"/>
        </a:p>
      </dgm:t>
    </dgm:pt>
    <dgm:pt modelId="{C7427A6C-FEAB-45A1-8484-BEA959E270FA}" type="parTrans" cxnId="{DC11E5AB-12CA-4488-870E-87D1567EC546}">
      <dgm:prSet/>
      <dgm:spPr/>
      <dgm:t>
        <a:bodyPr/>
        <a:lstStyle/>
        <a:p>
          <a:endParaRPr lang="en-US"/>
        </a:p>
      </dgm:t>
    </dgm:pt>
    <dgm:pt modelId="{780D1494-1E13-447C-9E0F-8443D1B4800F}" type="sibTrans" cxnId="{DC11E5AB-12CA-4488-870E-87D1567EC546}">
      <dgm:prSet/>
      <dgm:spPr/>
      <dgm:t>
        <a:bodyPr/>
        <a:lstStyle/>
        <a:p>
          <a:endParaRPr lang="en-US"/>
        </a:p>
      </dgm:t>
    </dgm:pt>
    <dgm:pt modelId="{FC478448-481B-46FA-8A43-1C130D4BBE48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GB" dirty="0"/>
            <a:t>Storing records of teachers and students. </a:t>
          </a:r>
          <a:endParaRPr lang="en-US" dirty="0"/>
        </a:p>
      </dgm:t>
    </dgm:pt>
    <dgm:pt modelId="{B68B8F90-8E84-4D6F-AD7A-44075B07B27E}" type="parTrans" cxnId="{D9966287-2C55-4E4D-8EE5-3D001473F458}">
      <dgm:prSet/>
      <dgm:spPr/>
      <dgm:t>
        <a:bodyPr/>
        <a:lstStyle/>
        <a:p>
          <a:endParaRPr lang="en-US"/>
        </a:p>
      </dgm:t>
    </dgm:pt>
    <dgm:pt modelId="{A27603F2-7325-4573-94D5-3E0DCDC17FB0}" type="sibTrans" cxnId="{D9966287-2C55-4E4D-8EE5-3D001473F458}">
      <dgm:prSet/>
      <dgm:spPr/>
      <dgm:t>
        <a:bodyPr/>
        <a:lstStyle/>
        <a:p>
          <a:endParaRPr lang="en-US"/>
        </a:p>
      </dgm:t>
    </dgm:pt>
    <dgm:pt modelId="{A3E4EA0E-A78C-4D2E-A3A3-AAF6B4DE3FA8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GB" dirty="0"/>
            <a:t>Teachers’ reviews provided by the students</a:t>
          </a:r>
          <a:endParaRPr lang="en-US" dirty="0"/>
        </a:p>
      </dgm:t>
    </dgm:pt>
    <dgm:pt modelId="{6CF0176A-78A7-4F79-B315-E4A7D2F614AC}" type="parTrans" cxnId="{BEB71B2E-E052-4173-BF3C-E790B204CD6B}">
      <dgm:prSet/>
      <dgm:spPr/>
      <dgm:t>
        <a:bodyPr/>
        <a:lstStyle/>
        <a:p>
          <a:endParaRPr lang="en-US"/>
        </a:p>
      </dgm:t>
    </dgm:pt>
    <dgm:pt modelId="{977D6736-6833-44A8-9827-9196A736F440}" type="sibTrans" cxnId="{BEB71B2E-E052-4173-BF3C-E790B204CD6B}">
      <dgm:prSet/>
      <dgm:spPr/>
      <dgm:t>
        <a:bodyPr/>
        <a:lstStyle/>
        <a:p>
          <a:endParaRPr lang="en-US"/>
        </a:p>
      </dgm:t>
    </dgm:pt>
    <dgm:pt modelId="{0973368D-9AA9-425B-B7A3-05E2000785D3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GB" dirty="0"/>
            <a:t>Broadcasting notice and events through the university application.</a:t>
          </a:r>
          <a:endParaRPr lang="en-US" dirty="0"/>
        </a:p>
      </dgm:t>
    </dgm:pt>
    <dgm:pt modelId="{E5F82E0B-E1D1-4195-A453-E2E97BF0B2D6}" type="parTrans" cxnId="{5E3B9F06-B38F-46E4-9456-8CCB70E86AC9}">
      <dgm:prSet/>
      <dgm:spPr/>
      <dgm:t>
        <a:bodyPr/>
        <a:lstStyle/>
        <a:p>
          <a:endParaRPr lang="en-US"/>
        </a:p>
      </dgm:t>
    </dgm:pt>
    <dgm:pt modelId="{2C41819D-9280-43F3-922C-66808050384C}" type="sibTrans" cxnId="{5E3B9F06-B38F-46E4-9456-8CCB70E86AC9}">
      <dgm:prSet/>
      <dgm:spPr/>
      <dgm:t>
        <a:bodyPr/>
        <a:lstStyle/>
        <a:p>
          <a:endParaRPr lang="en-US"/>
        </a:p>
      </dgm:t>
    </dgm:pt>
    <dgm:pt modelId="{4717BC9B-04A3-46B7-8C4F-C45D933965B4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GB" dirty="0"/>
            <a:t>Viewing classroom schedule. </a:t>
          </a:r>
          <a:endParaRPr lang="en-US" dirty="0"/>
        </a:p>
      </dgm:t>
    </dgm:pt>
    <dgm:pt modelId="{2B435E25-C3FE-4362-B2FD-FB12BC262AFF}" type="parTrans" cxnId="{6D721C81-B98D-4E6E-97DC-654025CC7D8B}">
      <dgm:prSet/>
      <dgm:spPr/>
      <dgm:t>
        <a:bodyPr/>
        <a:lstStyle/>
        <a:p>
          <a:endParaRPr lang="en-US"/>
        </a:p>
      </dgm:t>
    </dgm:pt>
    <dgm:pt modelId="{71574440-04C0-40C1-BA81-F7B641BE334A}" type="sibTrans" cxnId="{6D721C81-B98D-4E6E-97DC-654025CC7D8B}">
      <dgm:prSet/>
      <dgm:spPr/>
      <dgm:t>
        <a:bodyPr/>
        <a:lstStyle/>
        <a:p>
          <a:endParaRPr lang="en-US"/>
        </a:p>
      </dgm:t>
    </dgm:pt>
    <dgm:pt modelId="{7A880F8C-C002-44F7-A67A-D3ADCD8E2A32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GB" dirty="0"/>
            <a:t>Chatting with classmates and teachers. </a:t>
          </a:r>
          <a:endParaRPr lang="en-US" dirty="0"/>
        </a:p>
      </dgm:t>
    </dgm:pt>
    <dgm:pt modelId="{23061F04-643A-4F26-996A-B07FFCFD8E6C}" type="parTrans" cxnId="{EB767032-B5A7-48EF-B53C-647517ABAB2D}">
      <dgm:prSet/>
      <dgm:spPr/>
      <dgm:t>
        <a:bodyPr/>
        <a:lstStyle/>
        <a:p>
          <a:endParaRPr lang="en-US"/>
        </a:p>
      </dgm:t>
    </dgm:pt>
    <dgm:pt modelId="{70376A31-155D-4E17-97BD-5AA1EB41883C}" type="sibTrans" cxnId="{EB767032-B5A7-48EF-B53C-647517ABAB2D}">
      <dgm:prSet/>
      <dgm:spPr/>
      <dgm:t>
        <a:bodyPr/>
        <a:lstStyle/>
        <a:p>
          <a:endParaRPr lang="en-US"/>
        </a:p>
      </dgm:t>
    </dgm:pt>
    <dgm:pt modelId="{B9A3C75A-BFF0-4213-B0EE-E2F6147C9113}" type="pres">
      <dgm:prSet presAssocID="{0ACE15BA-B735-45B3-B272-4AD74EB62D21}" presName="Name0" presStyleCnt="0">
        <dgm:presLayoutVars>
          <dgm:chMax/>
          <dgm:chPref/>
          <dgm:dir/>
        </dgm:presLayoutVars>
      </dgm:prSet>
      <dgm:spPr/>
    </dgm:pt>
    <dgm:pt modelId="{97CAEC0D-39CC-4810-B5B2-772CF1626A38}" type="pres">
      <dgm:prSet presAssocID="{07A23741-9156-4210-89A7-DEC6E1B598E5}" presName="parenttextcomposite" presStyleCnt="0"/>
      <dgm:spPr/>
    </dgm:pt>
    <dgm:pt modelId="{DE0172DE-81F8-4A4F-96FC-24FFF4C88271}" type="pres">
      <dgm:prSet presAssocID="{07A23741-9156-4210-89A7-DEC6E1B598E5}" presName="parenttext" presStyleLbl="revTx" presStyleIdx="0" presStyleCnt="2" custLinFactNeighborX="97" custLinFactNeighborY="19283">
        <dgm:presLayoutVars>
          <dgm:chMax/>
          <dgm:chPref val="2"/>
          <dgm:bulletEnabled val="1"/>
        </dgm:presLayoutVars>
      </dgm:prSet>
      <dgm:spPr/>
    </dgm:pt>
    <dgm:pt modelId="{1A038EA3-8572-4F02-900C-6D624D815D9D}" type="pres">
      <dgm:prSet presAssocID="{07A23741-9156-4210-89A7-DEC6E1B598E5}" presName="parallelogramComposite" presStyleCnt="0"/>
      <dgm:spPr/>
    </dgm:pt>
    <dgm:pt modelId="{86EB3CAC-E87D-4426-86A0-6C9D226C7EEF}" type="pres">
      <dgm:prSet presAssocID="{07A23741-9156-4210-89A7-DEC6E1B598E5}" presName="parallelogram1" presStyleLbl="alignNode1" presStyleIdx="0" presStyleCnt="14" custLinFactY="26810" custLinFactNeighborX="-11488" custLinFactNeighborY="100000"/>
      <dgm:spPr/>
    </dgm:pt>
    <dgm:pt modelId="{3E3D9074-D697-4263-B639-568AAE039A3C}" type="pres">
      <dgm:prSet presAssocID="{07A23741-9156-4210-89A7-DEC6E1B598E5}" presName="parallelogram2" presStyleLbl="alignNode1" presStyleIdx="1" presStyleCnt="14" custLinFactY="26810" custLinFactNeighborX="-13167" custLinFactNeighborY="100000"/>
      <dgm:spPr/>
    </dgm:pt>
    <dgm:pt modelId="{0D3582BF-ED48-4E8D-A8C5-763753A72F74}" type="pres">
      <dgm:prSet presAssocID="{07A23741-9156-4210-89A7-DEC6E1B598E5}" presName="parallelogram3" presStyleLbl="alignNode1" presStyleIdx="2" presStyleCnt="14" custLinFactY="26810" custLinFactNeighborX="-5113" custLinFactNeighborY="100000"/>
      <dgm:spPr/>
    </dgm:pt>
    <dgm:pt modelId="{C3F5AF7D-70D9-4C42-8CDF-17D478A25DB5}" type="pres">
      <dgm:prSet presAssocID="{07A23741-9156-4210-89A7-DEC6E1B598E5}" presName="parallelogram4" presStyleLbl="alignNode1" presStyleIdx="3" presStyleCnt="14" custLinFactY="26810" custLinFactNeighborY="100000"/>
      <dgm:spPr/>
    </dgm:pt>
    <dgm:pt modelId="{AB05285B-0D7B-4523-A5DD-4385C3ACBD91}" type="pres">
      <dgm:prSet presAssocID="{07A23741-9156-4210-89A7-DEC6E1B598E5}" presName="parallelogram5" presStyleLbl="alignNode1" presStyleIdx="4" presStyleCnt="14" custLinFactY="26810" custLinFactNeighborX="-730" custLinFactNeighborY="100000"/>
      <dgm:spPr/>
    </dgm:pt>
    <dgm:pt modelId="{C2A6E4A7-12AB-41C0-BA85-3583FD6480F6}" type="pres">
      <dgm:prSet presAssocID="{07A23741-9156-4210-89A7-DEC6E1B598E5}" presName="parallelogram6" presStyleLbl="alignNode1" presStyleIdx="5" presStyleCnt="14" custLinFactY="26810" custLinFactNeighborY="100000"/>
      <dgm:spPr/>
    </dgm:pt>
    <dgm:pt modelId="{289B3590-5F4B-4F17-A1CC-58C772F143CC}" type="pres">
      <dgm:prSet presAssocID="{07A23741-9156-4210-89A7-DEC6E1B598E5}" presName="parallelogram7" presStyleLbl="alignNode1" presStyleIdx="6" presStyleCnt="14" custScaleY="90909" custLinFactY="31355" custLinFactNeighborX="6574" custLinFactNeighborY="100000"/>
      <dgm:spPr/>
    </dgm:pt>
    <dgm:pt modelId="{6CFBA8FF-AA63-4910-8CC3-0001FFAA1A28}" type="pres">
      <dgm:prSet presAssocID="{A452E363-11D8-4EB4-BF21-F1825A728AC1}" presName="sibTrans" presStyleCnt="0"/>
      <dgm:spPr/>
    </dgm:pt>
    <dgm:pt modelId="{3F5F64B8-93FB-4F12-BBD5-FCEAFC82B666}" type="pres">
      <dgm:prSet presAssocID="{4ADC68BB-9DB8-450B-B1D8-7E55DA60EBC5}" presName="parenttextcomposite" presStyleCnt="0"/>
      <dgm:spPr/>
    </dgm:pt>
    <dgm:pt modelId="{CCB517AC-408C-4F4A-A04D-4122C1D7066E}" type="pres">
      <dgm:prSet presAssocID="{4ADC68BB-9DB8-450B-B1D8-7E55DA60EBC5}" presName="parenttext" presStyleLbl="revTx" presStyleIdx="1" presStyleCnt="2">
        <dgm:presLayoutVars>
          <dgm:chMax/>
          <dgm:chPref val="2"/>
          <dgm:bulletEnabled val="1"/>
        </dgm:presLayoutVars>
      </dgm:prSet>
      <dgm:spPr/>
    </dgm:pt>
    <dgm:pt modelId="{98ABAD6D-455F-4E4E-9190-0258F2D59C1D}" type="pres">
      <dgm:prSet presAssocID="{4ADC68BB-9DB8-450B-B1D8-7E55DA60EBC5}" presName="composite" presStyleCnt="0"/>
      <dgm:spPr/>
    </dgm:pt>
    <dgm:pt modelId="{EC7CC8B0-0DD5-4484-9CAC-580D1B262CFF}" type="pres">
      <dgm:prSet presAssocID="{4ADC68BB-9DB8-450B-B1D8-7E55DA60EBC5}" presName="chevron1" presStyleLbl="alignNode1" presStyleIdx="7" presStyleCnt="14"/>
      <dgm:spPr/>
    </dgm:pt>
    <dgm:pt modelId="{AECE4DA5-273E-4CF2-B2FE-83BCB336DAB0}" type="pres">
      <dgm:prSet presAssocID="{4ADC68BB-9DB8-450B-B1D8-7E55DA60EBC5}" presName="chevron2" presStyleLbl="alignNode1" presStyleIdx="8" presStyleCnt="14"/>
      <dgm:spPr/>
    </dgm:pt>
    <dgm:pt modelId="{F8D19254-5181-4CF0-A9C0-4BEEBB412599}" type="pres">
      <dgm:prSet presAssocID="{4ADC68BB-9DB8-450B-B1D8-7E55DA60EBC5}" presName="chevron3" presStyleLbl="alignNode1" presStyleIdx="9" presStyleCnt="14"/>
      <dgm:spPr/>
    </dgm:pt>
    <dgm:pt modelId="{6A120F87-6072-4945-9D27-3531C49012BC}" type="pres">
      <dgm:prSet presAssocID="{4ADC68BB-9DB8-450B-B1D8-7E55DA60EBC5}" presName="chevron4" presStyleLbl="alignNode1" presStyleIdx="10" presStyleCnt="14"/>
      <dgm:spPr/>
    </dgm:pt>
    <dgm:pt modelId="{7E947F53-0B75-408C-AB4A-2CA64508E449}" type="pres">
      <dgm:prSet presAssocID="{4ADC68BB-9DB8-450B-B1D8-7E55DA60EBC5}" presName="chevron5" presStyleLbl="alignNode1" presStyleIdx="11" presStyleCnt="14"/>
      <dgm:spPr/>
    </dgm:pt>
    <dgm:pt modelId="{E8FA0FA2-CF99-4EB4-A701-9D1BEE47FFB3}" type="pres">
      <dgm:prSet presAssocID="{4ADC68BB-9DB8-450B-B1D8-7E55DA60EBC5}" presName="chevron6" presStyleLbl="alignNode1" presStyleIdx="12" presStyleCnt="14"/>
      <dgm:spPr/>
    </dgm:pt>
    <dgm:pt modelId="{8E60EB2A-8603-457F-A3EA-3740A192E9C8}" type="pres">
      <dgm:prSet presAssocID="{4ADC68BB-9DB8-450B-B1D8-7E55DA60EBC5}" presName="chevron7" presStyleLbl="alignNode1" presStyleIdx="13" presStyleCnt="14" custLinFactNeighborX="14870" custLinFactNeighborY="1633"/>
      <dgm:spPr/>
    </dgm:pt>
    <dgm:pt modelId="{96D1D52F-49E4-4C80-96DD-55216835EB16}" type="pres">
      <dgm:prSet presAssocID="{4ADC68BB-9DB8-450B-B1D8-7E55DA60EBC5}" presName="childtext" presStyleLbl="solidFgAcc1" presStyleIdx="0" presStyleCnt="1" custScaleX="100769" custScaleY="191892" custLinFactNeighborX="-14411" custLinFactNeighborY="-672">
        <dgm:presLayoutVars>
          <dgm:chMax/>
          <dgm:chPref val="0"/>
          <dgm:bulletEnabled val="1"/>
        </dgm:presLayoutVars>
      </dgm:prSet>
      <dgm:spPr/>
    </dgm:pt>
  </dgm:ptLst>
  <dgm:cxnLst>
    <dgm:cxn modelId="{5E3B9F06-B38F-46E4-9456-8CCB70E86AC9}" srcId="{4ADC68BB-9DB8-450B-B1D8-7E55DA60EBC5}" destId="{0973368D-9AA9-425B-B7A3-05E2000785D3}" srcOrd="3" destOrd="0" parTransId="{E5F82E0B-E1D1-4195-A453-E2E97BF0B2D6}" sibTransId="{2C41819D-9280-43F3-922C-66808050384C}"/>
    <dgm:cxn modelId="{BEB71B2E-E052-4173-BF3C-E790B204CD6B}" srcId="{4ADC68BB-9DB8-450B-B1D8-7E55DA60EBC5}" destId="{A3E4EA0E-A78C-4D2E-A3A3-AAF6B4DE3FA8}" srcOrd="2" destOrd="0" parTransId="{6CF0176A-78A7-4F79-B315-E4A7D2F614AC}" sibTransId="{977D6736-6833-44A8-9827-9196A736F440}"/>
    <dgm:cxn modelId="{EB767032-B5A7-48EF-B53C-647517ABAB2D}" srcId="{4ADC68BB-9DB8-450B-B1D8-7E55DA60EBC5}" destId="{7A880F8C-C002-44F7-A67A-D3ADCD8E2A32}" srcOrd="5" destOrd="0" parTransId="{23061F04-643A-4F26-996A-B07FFCFD8E6C}" sibTransId="{70376A31-155D-4E17-97BD-5AA1EB41883C}"/>
    <dgm:cxn modelId="{3F08AE3D-825E-4B9D-801D-1FDFDDD40092}" type="presOf" srcId="{D2AD0B80-55C5-4BE2-9544-A16666FD92F1}" destId="{96D1D52F-49E4-4C80-96DD-55216835EB16}" srcOrd="0" destOrd="0" presId="urn:microsoft.com/office/officeart/2008/layout/VerticalAccentList"/>
    <dgm:cxn modelId="{94695745-39EF-4773-8652-B64AD6F02CCA}" srcId="{0ACE15BA-B735-45B3-B272-4AD74EB62D21}" destId="{4ADC68BB-9DB8-450B-B1D8-7E55DA60EBC5}" srcOrd="1" destOrd="0" parTransId="{4F0136CE-BB5D-43E9-9619-C8D67520B70B}" sibTransId="{5ED2B669-4BE1-422F-A0C1-89FED19DF8C9}"/>
    <dgm:cxn modelId="{2F3C144F-F9E7-477F-B82B-E4482540F07B}" type="presOf" srcId="{0ACE15BA-B735-45B3-B272-4AD74EB62D21}" destId="{B9A3C75A-BFF0-4213-B0EE-E2F6147C9113}" srcOrd="0" destOrd="0" presId="urn:microsoft.com/office/officeart/2008/layout/VerticalAccentList"/>
    <dgm:cxn modelId="{4AE7ED58-46B5-4118-A6FD-B99DF1F88824}" type="presOf" srcId="{4717BC9B-04A3-46B7-8C4F-C45D933965B4}" destId="{96D1D52F-49E4-4C80-96DD-55216835EB16}" srcOrd="0" destOrd="4" presId="urn:microsoft.com/office/officeart/2008/layout/VerticalAccentList"/>
    <dgm:cxn modelId="{6D721C81-B98D-4E6E-97DC-654025CC7D8B}" srcId="{4ADC68BB-9DB8-450B-B1D8-7E55DA60EBC5}" destId="{4717BC9B-04A3-46B7-8C4F-C45D933965B4}" srcOrd="4" destOrd="0" parTransId="{2B435E25-C3FE-4362-B2FD-FB12BC262AFF}" sibTransId="{71574440-04C0-40C1-BA81-F7B641BE334A}"/>
    <dgm:cxn modelId="{D9966287-2C55-4E4D-8EE5-3D001473F458}" srcId="{4ADC68BB-9DB8-450B-B1D8-7E55DA60EBC5}" destId="{FC478448-481B-46FA-8A43-1C130D4BBE48}" srcOrd="1" destOrd="0" parTransId="{B68B8F90-8E84-4D6F-AD7A-44075B07B27E}" sibTransId="{A27603F2-7325-4573-94D5-3E0DCDC17FB0}"/>
    <dgm:cxn modelId="{16E8AF88-364B-4B51-8D34-E7F4FAE08424}" type="presOf" srcId="{4ADC68BB-9DB8-450B-B1D8-7E55DA60EBC5}" destId="{CCB517AC-408C-4F4A-A04D-4122C1D7066E}" srcOrd="0" destOrd="0" presId="urn:microsoft.com/office/officeart/2008/layout/VerticalAccentList"/>
    <dgm:cxn modelId="{08D1998B-D15B-4466-8DDB-D9D59EF50DE5}" type="presOf" srcId="{A3E4EA0E-A78C-4D2E-A3A3-AAF6B4DE3FA8}" destId="{96D1D52F-49E4-4C80-96DD-55216835EB16}" srcOrd="0" destOrd="2" presId="urn:microsoft.com/office/officeart/2008/layout/VerticalAccentList"/>
    <dgm:cxn modelId="{DC11E5AB-12CA-4488-870E-87D1567EC546}" srcId="{4ADC68BB-9DB8-450B-B1D8-7E55DA60EBC5}" destId="{D2AD0B80-55C5-4BE2-9544-A16666FD92F1}" srcOrd="0" destOrd="0" parTransId="{C7427A6C-FEAB-45A1-8484-BEA959E270FA}" sibTransId="{780D1494-1E13-447C-9E0F-8443D1B4800F}"/>
    <dgm:cxn modelId="{D610F0CD-64CF-4760-AE35-0E2569794C6C}" type="presOf" srcId="{7A880F8C-C002-44F7-A67A-D3ADCD8E2A32}" destId="{96D1D52F-49E4-4C80-96DD-55216835EB16}" srcOrd="0" destOrd="5" presId="urn:microsoft.com/office/officeart/2008/layout/VerticalAccentList"/>
    <dgm:cxn modelId="{51FAD1E0-C6C0-475C-9427-4DF86B9017FF}" srcId="{0ACE15BA-B735-45B3-B272-4AD74EB62D21}" destId="{07A23741-9156-4210-89A7-DEC6E1B598E5}" srcOrd="0" destOrd="0" parTransId="{38776ACD-07A0-47C5-9A82-51F838897EAB}" sibTransId="{A452E363-11D8-4EB4-BF21-F1825A728AC1}"/>
    <dgm:cxn modelId="{D68534E1-7DBA-4094-BC9A-A48EE4E17EB4}" type="presOf" srcId="{FC478448-481B-46FA-8A43-1C130D4BBE48}" destId="{96D1D52F-49E4-4C80-96DD-55216835EB16}" srcOrd="0" destOrd="1" presId="urn:microsoft.com/office/officeart/2008/layout/VerticalAccentList"/>
    <dgm:cxn modelId="{E1C31EF1-DCD4-4CA7-AA83-584198F4A54A}" type="presOf" srcId="{07A23741-9156-4210-89A7-DEC6E1B598E5}" destId="{DE0172DE-81F8-4A4F-96FC-24FFF4C88271}" srcOrd="0" destOrd="0" presId="urn:microsoft.com/office/officeart/2008/layout/VerticalAccentList"/>
    <dgm:cxn modelId="{022D3FFB-9ADE-495B-8431-A10D61452E24}" type="presOf" srcId="{0973368D-9AA9-425B-B7A3-05E2000785D3}" destId="{96D1D52F-49E4-4C80-96DD-55216835EB16}" srcOrd="0" destOrd="3" presId="urn:microsoft.com/office/officeart/2008/layout/VerticalAccentList"/>
    <dgm:cxn modelId="{793E1BC5-3C9A-4548-9CEB-E788ADD63E82}" type="presParOf" srcId="{B9A3C75A-BFF0-4213-B0EE-E2F6147C9113}" destId="{97CAEC0D-39CC-4810-B5B2-772CF1626A38}" srcOrd="0" destOrd="0" presId="urn:microsoft.com/office/officeart/2008/layout/VerticalAccentList"/>
    <dgm:cxn modelId="{70A89EBE-6132-4D1D-9D2E-8ADAD34703EB}" type="presParOf" srcId="{97CAEC0D-39CC-4810-B5B2-772CF1626A38}" destId="{DE0172DE-81F8-4A4F-96FC-24FFF4C88271}" srcOrd="0" destOrd="0" presId="urn:microsoft.com/office/officeart/2008/layout/VerticalAccentList"/>
    <dgm:cxn modelId="{CBE56B5E-5E91-4509-A417-F2D0D08F337A}" type="presParOf" srcId="{B9A3C75A-BFF0-4213-B0EE-E2F6147C9113}" destId="{1A038EA3-8572-4F02-900C-6D624D815D9D}" srcOrd="1" destOrd="0" presId="urn:microsoft.com/office/officeart/2008/layout/VerticalAccentList"/>
    <dgm:cxn modelId="{2C3F574F-556E-4077-80DE-0CFCF39DDC45}" type="presParOf" srcId="{1A038EA3-8572-4F02-900C-6D624D815D9D}" destId="{86EB3CAC-E87D-4426-86A0-6C9D226C7EEF}" srcOrd="0" destOrd="0" presId="urn:microsoft.com/office/officeart/2008/layout/VerticalAccentList"/>
    <dgm:cxn modelId="{D6B9A632-A39C-435F-97D8-414F0446E5D5}" type="presParOf" srcId="{1A038EA3-8572-4F02-900C-6D624D815D9D}" destId="{3E3D9074-D697-4263-B639-568AAE039A3C}" srcOrd="1" destOrd="0" presId="urn:microsoft.com/office/officeart/2008/layout/VerticalAccentList"/>
    <dgm:cxn modelId="{CC8DE918-2DAD-4766-90B9-A9A4BC6288AA}" type="presParOf" srcId="{1A038EA3-8572-4F02-900C-6D624D815D9D}" destId="{0D3582BF-ED48-4E8D-A8C5-763753A72F74}" srcOrd="2" destOrd="0" presId="urn:microsoft.com/office/officeart/2008/layout/VerticalAccentList"/>
    <dgm:cxn modelId="{3448A171-FC52-4130-9778-3EBD5DA37B4C}" type="presParOf" srcId="{1A038EA3-8572-4F02-900C-6D624D815D9D}" destId="{C3F5AF7D-70D9-4C42-8CDF-17D478A25DB5}" srcOrd="3" destOrd="0" presId="urn:microsoft.com/office/officeart/2008/layout/VerticalAccentList"/>
    <dgm:cxn modelId="{5AC58111-29A7-442A-81E4-0715973AFD0D}" type="presParOf" srcId="{1A038EA3-8572-4F02-900C-6D624D815D9D}" destId="{AB05285B-0D7B-4523-A5DD-4385C3ACBD91}" srcOrd="4" destOrd="0" presId="urn:microsoft.com/office/officeart/2008/layout/VerticalAccentList"/>
    <dgm:cxn modelId="{F76408A8-F4BC-4285-9953-1437E11EACEC}" type="presParOf" srcId="{1A038EA3-8572-4F02-900C-6D624D815D9D}" destId="{C2A6E4A7-12AB-41C0-BA85-3583FD6480F6}" srcOrd="5" destOrd="0" presId="urn:microsoft.com/office/officeart/2008/layout/VerticalAccentList"/>
    <dgm:cxn modelId="{2A67EBD6-4301-4A9A-8FB7-8B3F4FBC425D}" type="presParOf" srcId="{1A038EA3-8572-4F02-900C-6D624D815D9D}" destId="{289B3590-5F4B-4F17-A1CC-58C772F143CC}" srcOrd="6" destOrd="0" presId="urn:microsoft.com/office/officeart/2008/layout/VerticalAccentList"/>
    <dgm:cxn modelId="{38A8EE7F-8544-44C3-815B-2829857A2E46}" type="presParOf" srcId="{B9A3C75A-BFF0-4213-B0EE-E2F6147C9113}" destId="{6CFBA8FF-AA63-4910-8CC3-0001FFAA1A28}" srcOrd="2" destOrd="0" presId="urn:microsoft.com/office/officeart/2008/layout/VerticalAccentList"/>
    <dgm:cxn modelId="{3F130B6F-F5CA-4379-9D12-BCA2B24A62A5}" type="presParOf" srcId="{B9A3C75A-BFF0-4213-B0EE-E2F6147C9113}" destId="{3F5F64B8-93FB-4F12-BBD5-FCEAFC82B666}" srcOrd="3" destOrd="0" presId="urn:microsoft.com/office/officeart/2008/layout/VerticalAccentList"/>
    <dgm:cxn modelId="{8B63A7EA-45FD-46A4-AB20-6E9021033C97}" type="presParOf" srcId="{3F5F64B8-93FB-4F12-BBD5-FCEAFC82B666}" destId="{CCB517AC-408C-4F4A-A04D-4122C1D7066E}" srcOrd="0" destOrd="0" presId="urn:microsoft.com/office/officeart/2008/layout/VerticalAccentList"/>
    <dgm:cxn modelId="{63F10851-484C-418A-BBCF-F802F7699AF8}" type="presParOf" srcId="{B9A3C75A-BFF0-4213-B0EE-E2F6147C9113}" destId="{98ABAD6D-455F-4E4E-9190-0258F2D59C1D}" srcOrd="4" destOrd="0" presId="urn:microsoft.com/office/officeart/2008/layout/VerticalAccentList"/>
    <dgm:cxn modelId="{0AF1474A-5D5A-42B4-90E6-6CAEE1E23234}" type="presParOf" srcId="{98ABAD6D-455F-4E4E-9190-0258F2D59C1D}" destId="{EC7CC8B0-0DD5-4484-9CAC-580D1B262CFF}" srcOrd="0" destOrd="0" presId="urn:microsoft.com/office/officeart/2008/layout/VerticalAccentList"/>
    <dgm:cxn modelId="{87C24F18-7CFB-4A41-A3F9-B8A9200F993B}" type="presParOf" srcId="{98ABAD6D-455F-4E4E-9190-0258F2D59C1D}" destId="{AECE4DA5-273E-4CF2-B2FE-83BCB336DAB0}" srcOrd="1" destOrd="0" presId="urn:microsoft.com/office/officeart/2008/layout/VerticalAccentList"/>
    <dgm:cxn modelId="{7A133FAB-4034-4C7B-99F5-7A6F2E54BC3B}" type="presParOf" srcId="{98ABAD6D-455F-4E4E-9190-0258F2D59C1D}" destId="{F8D19254-5181-4CF0-A9C0-4BEEBB412599}" srcOrd="2" destOrd="0" presId="urn:microsoft.com/office/officeart/2008/layout/VerticalAccentList"/>
    <dgm:cxn modelId="{0EC3FCDB-8C95-4B8B-8614-076BE98981DB}" type="presParOf" srcId="{98ABAD6D-455F-4E4E-9190-0258F2D59C1D}" destId="{6A120F87-6072-4945-9D27-3531C49012BC}" srcOrd="3" destOrd="0" presId="urn:microsoft.com/office/officeart/2008/layout/VerticalAccentList"/>
    <dgm:cxn modelId="{202858D1-1CBA-44D5-91CB-6E438AF0623C}" type="presParOf" srcId="{98ABAD6D-455F-4E4E-9190-0258F2D59C1D}" destId="{7E947F53-0B75-408C-AB4A-2CA64508E449}" srcOrd="4" destOrd="0" presId="urn:microsoft.com/office/officeart/2008/layout/VerticalAccentList"/>
    <dgm:cxn modelId="{D6E22B21-FC6A-436F-A9DF-D7F261BD5976}" type="presParOf" srcId="{98ABAD6D-455F-4E4E-9190-0258F2D59C1D}" destId="{E8FA0FA2-CF99-4EB4-A701-9D1BEE47FFB3}" srcOrd="5" destOrd="0" presId="urn:microsoft.com/office/officeart/2008/layout/VerticalAccentList"/>
    <dgm:cxn modelId="{B1ED1763-DB66-4150-B2F4-9939C7A11434}" type="presParOf" srcId="{98ABAD6D-455F-4E4E-9190-0258F2D59C1D}" destId="{8E60EB2A-8603-457F-A3EA-3740A192E9C8}" srcOrd="6" destOrd="0" presId="urn:microsoft.com/office/officeart/2008/layout/VerticalAccentList"/>
    <dgm:cxn modelId="{A4A7CDA9-BAA5-4468-864D-C96CF4C30233}" type="presParOf" srcId="{98ABAD6D-455F-4E4E-9190-0258F2D59C1D}" destId="{96D1D52F-49E4-4C80-96DD-55216835EB16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BF98D0-5088-4EBF-97F8-93476D3BD916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02F087-BF54-49EB-AF0C-590DBF44CC06}">
      <dgm:prSet custT="1"/>
      <dgm:spPr/>
      <dgm:t>
        <a:bodyPr/>
        <a:lstStyle/>
        <a:p>
          <a:r>
            <a:rPr lang="en-US" sz="1600" b="1" i="1" dirty="0"/>
            <a:t>Waterfall Methodology </a:t>
          </a:r>
        </a:p>
      </dgm:t>
    </dgm:pt>
    <dgm:pt modelId="{165BFF06-1B71-49A2-9B97-70290C1864D9}" type="parTrans" cxnId="{BB062711-6D03-4534-BA56-5917BB4D5860}">
      <dgm:prSet/>
      <dgm:spPr/>
      <dgm:t>
        <a:bodyPr/>
        <a:lstStyle/>
        <a:p>
          <a:endParaRPr lang="en-US"/>
        </a:p>
      </dgm:t>
    </dgm:pt>
    <dgm:pt modelId="{0AA20599-1B9E-4036-BA44-90C675083420}" type="sibTrans" cxnId="{BB062711-6D03-4534-BA56-5917BB4D5860}">
      <dgm:prSet/>
      <dgm:spPr/>
      <dgm:t>
        <a:bodyPr/>
        <a:lstStyle/>
        <a:p>
          <a:endParaRPr lang="en-US"/>
        </a:p>
      </dgm:t>
    </dgm:pt>
    <dgm:pt modelId="{562638AC-0E0D-47F2-9DAC-7F2A9BE3AF48}">
      <dgm:prSet custT="1"/>
      <dgm:spPr/>
      <dgm:t>
        <a:bodyPr/>
        <a:lstStyle/>
        <a:p>
          <a:r>
            <a:rPr lang="en-US" sz="2000" dirty="0"/>
            <a:t>The waterfall technique is a progressive project management approach that gathers stakeholder and customer requirements at the start of the project</a:t>
          </a:r>
          <a:r>
            <a:rPr lang="en-US" sz="1400" dirty="0"/>
            <a:t>.</a:t>
          </a:r>
        </a:p>
      </dgm:t>
    </dgm:pt>
    <dgm:pt modelId="{AF24C818-FB32-4226-9966-D395DD3A6474}" type="parTrans" cxnId="{02E2E742-7260-4C20-9E8E-ADBC7B5A9B04}">
      <dgm:prSet/>
      <dgm:spPr/>
      <dgm:t>
        <a:bodyPr/>
        <a:lstStyle/>
        <a:p>
          <a:endParaRPr lang="en-US"/>
        </a:p>
      </dgm:t>
    </dgm:pt>
    <dgm:pt modelId="{45D3746C-6414-4907-8840-DA2CEA8D7EB7}" type="sibTrans" cxnId="{02E2E742-7260-4C20-9E8E-ADBC7B5A9B04}">
      <dgm:prSet/>
      <dgm:spPr/>
      <dgm:t>
        <a:bodyPr/>
        <a:lstStyle/>
        <a:p>
          <a:endParaRPr lang="en-US"/>
        </a:p>
      </dgm:t>
    </dgm:pt>
    <dgm:pt modelId="{4084FA6D-2FC2-497B-BFF2-35A8081CC88B}">
      <dgm:prSet custT="1"/>
      <dgm:spPr/>
      <dgm:t>
        <a:bodyPr/>
        <a:lstStyle/>
        <a:p>
          <a:pPr algn="l"/>
          <a:r>
            <a:rPr lang="en-US" sz="2000" b="1" i="1" dirty="0"/>
            <a:t>Agile methodology</a:t>
          </a:r>
        </a:p>
      </dgm:t>
    </dgm:pt>
    <dgm:pt modelId="{CD6F8031-7BFB-446F-8CE1-2C0E1199B91F}" type="parTrans" cxnId="{CEB1339A-E903-484A-BF36-4EE7FB432B1D}">
      <dgm:prSet/>
      <dgm:spPr/>
      <dgm:t>
        <a:bodyPr/>
        <a:lstStyle/>
        <a:p>
          <a:endParaRPr lang="en-US"/>
        </a:p>
      </dgm:t>
    </dgm:pt>
    <dgm:pt modelId="{288C8307-AD74-460E-A438-169C60A3A535}" type="sibTrans" cxnId="{CEB1339A-E903-484A-BF36-4EE7FB432B1D}">
      <dgm:prSet/>
      <dgm:spPr/>
      <dgm:t>
        <a:bodyPr/>
        <a:lstStyle/>
        <a:p>
          <a:endParaRPr lang="en-US"/>
        </a:p>
      </dgm:t>
    </dgm:pt>
    <dgm:pt modelId="{9D7AE66A-74A4-4766-9361-413782410EE7}">
      <dgm:prSet custT="1"/>
      <dgm:spPr/>
      <dgm:t>
        <a:bodyPr/>
        <a:lstStyle/>
        <a:p>
          <a:r>
            <a:rPr lang="en-US" sz="2000" dirty="0"/>
            <a:t>Agile software development reflects the values and concepts expressed in the software development manifesto</a:t>
          </a:r>
          <a:r>
            <a:rPr lang="en-US" sz="1400" dirty="0"/>
            <a:t>.</a:t>
          </a:r>
        </a:p>
      </dgm:t>
    </dgm:pt>
    <dgm:pt modelId="{DA278943-558E-451D-AE43-CB15116E3539}" type="parTrans" cxnId="{F393600A-BC7F-4CBE-81A9-3E4A5E5D9E96}">
      <dgm:prSet/>
      <dgm:spPr/>
      <dgm:t>
        <a:bodyPr/>
        <a:lstStyle/>
        <a:p>
          <a:endParaRPr lang="en-US"/>
        </a:p>
      </dgm:t>
    </dgm:pt>
    <dgm:pt modelId="{C4CF13B1-CD3C-4A23-B826-8FED59BB952D}" type="sibTrans" cxnId="{F393600A-BC7F-4CBE-81A9-3E4A5E5D9E96}">
      <dgm:prSet/>
      <dgm:spPr/>
      <dgm:t>
        <a:bodyPr/>
        <a:lstStyle/>
        <a:p>
          <a:endParaRPr lang="en-US"/>
        </a:p>
      </dgm:t>
    </dgm:pt>
    <dgm:pt modelId="{B276779B-54F8-46B9-88E1-2A74818EC4EA}">
      <dgm:prSet/>
      <dgm:spPr/>
      <dgm:t>
        <a:bodyPr/>
        <a:lstStyle/>
        <a:p>
          <a:endParaRPr lang="en-US" dirty="0"/>
        </a:p>
      </dgm:t>
    </dgm:pt>
    <dgm:pt modelId="{8711CB66-60A5-4367-8150-ECC70ABAE3A9}" type="sibTrans" cxnId="{0CADE2C6-A8CB-43B5-B1BF-CBE52EDCCB5F}">
      <dgm:prSet/>
      <dgm:spPr/>
      <dgm:t>
        <a:bodyPr/>
        <a:lstStyle/>
        <a:p>
          <a:endParaRPr lang="en-US"/>
        </a:p>
      </dgm:t>
    </dgm:pt>
    <dgm:pt modelId="{01852CCD-161E-486D-BE11-D1EBA6C6BEC8}" type="parTrans" cxnId="{0CADE2C6-A8CB-43B5-B1BF-CBE52EDCCB5F}">
      <dgm:prSet/>
      <dgm:spPr/>
      <dgm:t>
        <a:bodyPr/>
        <a:lstStyle/>
        <a:p>
          <a:endParaRPr lang="en-US"/>
        </a:p>
      </dgm:t>
    </dgm:pt>
    <dgm:pt modelId="{ED9C3AA6-D05A-4C93-BE9A-5462BFBEFEDB}" type="pres">
      <dgm:prSet presAssocID="{E4BF98D0-5088-4EBF-97F8-93476D3BD91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81B7B69-381B-43C9-80DA-E06AF6C99CB2}" type="pres">
      <dgm:prSet presAssocID="{B276779B-54F8-46B9-88E1-2A74818EC4EA}" presName="horFlow" presStyleCnt="0"/>
      <dgm:spPr/>
    </dgm:pt>
    <dgm:pt modelId="{0C0C4B6D-6193-4066-826C-165AE2FE8D5F}" type="pres">
      <dgm:prSet presAssocID="{B276779B-54F8-46B9-88E1-2A74818EC4EA}" presName="bigChev" presStyleLbl="node1" presStyleIdx="0" presStyleCnt="3" custScaleX="3253" custScaleY="3510" custLinFactX="126153" custLinFactY="100000" custLinFactNeighborX="200000" custLinFactNeighborY="192247"/>
      <dgm:spPr/>
    </dgm:pt>
    <dgm:pt modelId="{5C8634EF-879F-4D8C-8FA2-3EEC00AA714B}" type="pres">
      <dgm:prSet presAssocID="{165BFF06-1B71-49A2-9B97-70290C1864D9}" presName="parTrans" presStyleCnt="0"/>
      <dgm:spPr/>
    </dgm:pt>
    <dgm:pt modelId="{BBD6FDB7-0A15-4BCA-992D-7AE84B5E02A8}" type="pres">
      <dgm:prSet presAssocID="{0902F087-BF54-49EB-AF0C-590DBF44CC06}" presName="node" presStyleLbl="alignAccFollowNode1" presStyleIdx="0" presStyleCnt="2" custScaleX="221232" custScaleY="250546" custLinFactX="-76610" custLinFactY="100000" custLinFactNeighborX="-100000" custLinFactNeighborY="147230">
        <dgm:presLayoutVars>
          <dgm:bulletEnabled val="1"/>
        </dgm:presLayoutVars>
      </dgm:prSet>
      <dgm:spPr/>
    </dgm:pt>
    <dgm:pt modelId="{79DCD27B-8174-4DB1-A608-13B27A550BBD}" type="pres">
      <dgm:prSet presAssocID="{B276779B-54F8-46B9-88E1-2A74818EC4EA}" presName="vSp" presStyleCnt="0"/>
      <dgm:spPr/>
    </dgm:pt>
    <dgm:pt modelId="{F32146AA-2B8B-4987-80AE-10F2FDFDAF46}" type="pres">
      <dgm:prSet presAssocID="{562638AC-0E0D-47F2-9DAC-7F2A9BE3AF48}" presName="horFlow" presStyleCnt="0"/>
      <dgm:spPr/>
    </dgm:pt>
    <dgm:pt modelId="{A333453E-12A4-4471-AEFE-51767F304A42}" type="pres">
      <dgm:prSet presAssocID="{562638AC-0E0D-47F2-9DAC-7F2A9BE3AF48}" presName="bigChev" presStyleLbl="node1" presStyleIdx="1" presStyleCnt="3" custScaleX="368229" custScaleY="230002" custLinFactX="55732" custLinFactNeighborX="100000" custLinFactNeighborY="-24035"/>
      <dgm:spPr/>
    </dgm:pt>
    <dgm:pt modelId="{32A0C54A-1B2F-45F4-BB70-9EC86B85CBF6}" type="pres">
      <dgm:prSet presAssocID="{CD6F8031-7BFB-446F-8CE1-2C0E1199B91F}" presName="parTrans" presStyleCnt="0"/>
      <dgm:spPr/>
    </dgm:pt>
    <dgm:pt modelId="{E9A3FC71-1F15-4EE6-8F3C-B0A97C10B4CD}" type="pres">
      <dgm:prSet presAssocID="{4084FA6D-2FC2-497B-BFF2-35A8081CC88B}" presName="node" presStyleLbl="alignAccFollowNode1" presStyleIdx="1" presStyleCnt="2" custScaleX="295658" custScaleY="207612" custLinFactX="-454639" custLinFactY="116959" custLinFactNeighborX="-500000" custLinFactNeighborY="200000">
        <dgm:presLayoutVars>
          <dgm:bulletEnabled val="1"/>
        </dgm:presLayoutVars>
      </dgm:prSet>
      <dgm:spPr/>
    </dgm:pt>
    <dgm:pt modelId="{066FA9E8-8D7F-43D5-80FC-1224F74182E3}" type="pres">
      <dgm:prSet presAssocID="{562638AC-0E0D-47F2-9DAC-7F2A9BE3AF48}" presName="vSp" presStyleCnt="0"/>
      <dgm:spPr/>
    </dgm:pt>
    <dgm:pt modelId="{76076E11-8F33-488A-87FC-71179BD3F6A4}" type="pres">
      <dgm:prSet presAssocID="{9D7AE66A-74A4-4766-9361-413782410EE7}" presName="horFlow" presStyleCnt="0"/>
      <dgm:spPr/>
    </dgm:pt>
    <dgm:pt modelId="{10BB08BE-1D3C-4696-A38B-F3FBA56867B6}" type="pres">
      <dgm:prSet presAssocID="{9D7AE66A-74A4-4766-9361-413782410EE7}" presName="bigChev" presStyleLbl="node1" presStyleIdx="2" presStyleCnt="3" custScaleX="288544" custScaleY="273973" custLinFactX="38054" custLinFactNeighborX="100000" custLinFactNeighborY="584"/>
      <dgm:spPr/>
    </dgm:pt>
  </dgm:ptLst>
  <dgm:cxnLst>
    <dgm:cxn modelId="{0312340A-1A27-4E27-9B95-81BCBC9FF889}" type="presOf" srcId="{B276779B-54F8-46B9-88E1-2A74818EC4EA}" destId="{0C0C4B6D-6193-4066-826C-165AE2FE8D5F}" srcOrd="0" destOrd="0" presId="urn:microsoft.com/office/officeart/2005/8/layout/lProcess3"/>
    <dgm:cxn modelId="{F393600A-BC7F-4CBE-81A9-3E4A5E5D9E96}" srcId="{E4BF98D0-5088-4EBF-97F8-93476D3BD916}" destId="{9D7AE66A-74A4-4766-9361-413782410EE7}" srcOrd="2" destOrd="0" parTransId="{DA278943-558E-451D-AE43-CB15116E3539}" sibTransId="{C4CF13B1-CD3C-4A23-B826-8FED59BB952D}"/>
    <dgm:cxn modelId="{BB062711-6D03-4534-BA56-5917BB4D5860}" srcId="{B276779B-54F8-46B9-88E1-2A74818EC4EA}" destId="{0902F087-BF54-49EB-AF0C-590DBF44CC06}" srcOrd="0" destOrd="0" parTransId="{165BFF06-1B71-49A2-9B97-70290C1864D9}" sibTransId="{0AA20599-1B9E-4036-BA44-90C675083420}"/>
    <dgm:cxn modelId="{CFA62A15-4BDB-4727-9572-E2A68BA01628}" type="presOf" srcId="{9D7AE66A-74A4-4766-9361-413782410EE7}" destId="{10BB08BE-1D3C-4696-A38B-F3FBA56867B6}" srcOrd="0" destOrd="0" presId="urn:microsoft.com/office/officeart/2005/8/layout/lProcess3"/>
    <dgm:cxn modelId="{02E2E742-7260-4C20-9E8E-ADBC7B5A9B04}" srcId="{E4BF98D0-5088-4EBF-97F8-93476D3BD916}" destId="{562638AC-0E0D-47F2-9DAC-7F2A9BE3AF48}" srcOrd="1" destOrd="0" parTransId="{AF24C818-FB32-4226-9966-D395DD3A6474}" sibTransId="{45D3746C-6414-4907-8840-DA2CEA8D7EB7}"/>
    <dgm:cxn modelId="{0542E76C-3B7F-44FA-BF37-C99E24D36666}" type="presOf" srcId="{0902F087-BF54-49EB-AF0C-590DBF44CC06}" destId="{BBD6FDB7-0A15-4BCA-992D-7AE84B5E02A8}" srcOrd="0" destOrd="0" presId="urn:microsoft.com/office/officeart/2005/8/layout/lProcess3"/>
    <dgm:cxn modelId="{CEB1339A-E903-484A-BF36-4EE7FB432B1D}" srcId="{562638AC-0E0D-47F2-9DAC-7F2A9BE3AF48}" destId="{4084FA6D-2FC2-497B-BFF2-35A8081CC88B}" srcOrd="0" destOrd="0" parTransId="{CD6F8031-7BFB-446F-8CE1-2C0E1199B91F}" sibTransId="{288C8307-AD74-460E-A438-169C60A3A535}"/>
    <dgm:cxn modelId="{D772E79C-E1F2-4472-A86D-D0092035BE8D}" type="presOf" srcId="{562638AC-0E0D-47F2-9DAC-7F2A9BE3AF48}" destId="{A333453E-12A4-4471-AEFE-51767F304A42}" srcOrd="0" destOrd="0" presId="urn:microsoft.com/office/officeart/2005/8/layout/lProcess3"/>
    <dgm:cxn modelId="{3B0794A1-BF4E-4354-8449-57C17DB5B94D}" type="presOf" srcId="{E4BF98D0-5088-4EBF-97F8-93476D3BD916}" destId="{ED9C3AA6-D05A-4C93-BE9A-5462BFBEFEDB}" srcOrd="0" destOrd="0" presId="urn:microsoft.com/office/officeart/2005/8/layout/lProcess3"/>
    <dgm:cxn modelId="{0CADE2C6-A8CB-43B5-B1BF-CBE52EDCCB5F}" srcId="{E4BF98D0-5088-4EBF-97F8-93476D3BD916}" destId="{B276779B-54F8-46B9-88E1-2A74818EC4EA}" srcOrd="0" destOrd="0" parTransId="{01852CCD-161E-486D-BE11-D1EBA6C6BEC8}" sibTransId="{8711CB66-60A5-4367-8150-ECC70ABAE3A9}"/>
    <dgm:cxn modelId="{6D88E3CD-0ECA-44F0-B4DA-A64ED52D1386}" type="presOf" srcId="{4084FA6D-2FC2-497B-BFF2-35A8081CC88B}" destId="{E9A3FC71-1F15-4EE6-8F3C-B0A97C10B4CD}" srcOrd="0" destOrd="0" presId="urn:microsoft.com/office/officeart/2005/8/layout/lProcess3"/>
    <dgm:cxn modelId="{9FBF926B-540F-4A56-9A05-4C6F26E43F92}" type="presParOf" srcId="{ED9C3AA6-D05A-4C93-BE9A-5462BFBEFEDB}" destId="{F81B7B69-381B-43C9-80DA-E06AF6C99CB2}" srcOrd="0" destOrd="0" presId="urn:microsoft.com/office/officeart/2005/8/layout/lProcess3"/>
    <dgm:cxn modelId="{9DED39BC-76BF-4FA6-AD3C-F8107C590CFC}" type="presParOf" srcId="{F81B7B69-381B-43C9-80DA-E06AF6C99CB2}" destId="{0C0C4B6D-6193-4066-826C-165AE2FE8D5F}" srcOrd="0" destOrd="0" presId="urn:microsoft.com/office/officeart/2005/8/layout/lProcess3"/>
    <dgm:cxn modelId="{CCD70D20-1467-4248-AFFD-40F6024D722D}" type="presParOf" srcId="{F81B7B69-381B-43C9-80DA-E06AF6C99CB2}" destId="{5C8634EF-879F-4D8C-8FA2-3EEC00AA714B}" srcOrd="1" destOrd="0" presId="urn:microsoft.com/office/officeart/2005/8/layout/lProcess3"/>
    <dgm:cxn modelId="{3C39E3BB-BDF9-4EBF-9776-03176469DD15}" type="presParOf" srcId="{F81B7B69-381B-43C9-80DA-E06AF6C99CB2}" destId="{BBD6FDB7-0A15-4BCA-992D-7AE84B5E02A8}" srcOrd="2" destOrd="0" presId="urn:microsoft.com/office/officeart/2005/8/layout/lProcess3"/>
    <dgm:cxn modelId="{6870F4AD-8B22-4BDC-9D5A-82CB58F6C983}" type="presParOf" srcId="{ED9C3AA6-D05A-4C93-BE9A-5462BFBEFEDB}" destId="{79DCD27B-8174-4DB1-A608-13B27A550BBD}" srcOrd="1" destOrd="0" presId="urn:microsoft.com/office/officeart/2005/8/layout/lProcess3"/>
    <dgm:cxn modelId="{B121A939-5F00-4EF8-AA9C-5AFC866B75F0}" type="presParOf" srcId="{ED9C3AA6-D05A-4C93-BE9A-5462BFBEFEDB}" destId="{F32146AA-2B8B-4987-80AE-10F2FDFDAF46}" srcOrd="2" destOrd="0" presId="urn:microsoft.com/office/officeart/2005/8/layout/lProcess3"/>
    <dgm:cxn modelId="{C4F11D29-7F0F-48FB-BF7C-DCCDE06918D1}" type="presParOf" srcId="{F32146AA-2B8B-4987-80AE-10F2FDFDAF46}" destId="{A333453E-12A4-4471-AEFE-51767F304A42}" srcOrd="0" destOrd="0" presId="urn:microsoft.com/office/officeart/2005/8/layout/lProcess3"/>
    <dgm:cxn modelId="{0CF72215-B429-459D-A9C0-2324F7DCE22C}" type="presParOf" srcId="{F32146AA-2B8B-4987-80AE-10F2FDFDAF46}" destId="{32A0C54A-1B2F-45F4-BB70-9EC86B85CBF6}" srcOrd="1" destOrd="0" presId="urn:microsoft.com/office/officeart/2005/8/layout/lProcess3"/>
    <dgm:cxn modelId="{695465C0-0F01-42EB-85B0-487C66FE603E}" type="presParOf" srcId="{F32146AA-2B8B-4987-80AE-10F2FDFDAF46}" destId="{E9A3FC71-1F15-4EE6-8F3C-B0A97C10B4CD}" srcOrd="2" destOrd="0" presId="urn:microsoft.com/office/officeart/2005/8/layout/lProcess3"/>
    <dgm:cxn modelId="{AEE784C9-1890-43FD-AC11-4609BDD541D0}" type="presParOf" srcId="{ED9C3AA6-D05A-4C93-BE9A-5462BFBEFEDB}" destId="{066FA9E8-8D7F-43D5-80FC-1224F74182E3}" srcOrd="3" destOrd="0" presId="urn:microsoft.com/office/officeart/2005/8/layout/lProcess3"/>
    <dgm:cxn modelId="{F1807580-F033-4B15-A03E-5040B324E24E}" type="presParOf" srcId="{ED9C3AA6-D05A-4C93-BE9A-5462BFBEFEDB}" destId="{76076E11-8F33-488A-87FC-71179BD3F6A4}" srcOrd="4" destOrd="0" presId="urn:microsoft.com/office/officeart/2005/8/layout/lProcess3"/>
    <dgm:cxn modelId="{1503CAFE-6D34-4D7E-8213-CD9A68605AD7}" type="presParOf" srcId="{76076E11-8F33-488A-87FC-71179BD3F6A4}" destId="{10BB08BE-1D3C-4696-A38B-F3FBA56867B6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3F097-7D3C-49C9-B8E8-402A051114AD}">
      <dsp:nvSpPr>
        <dsp:cNvPr id="0" name=""/>
        <dsp:cNvSpPr/>
      </dsp:nvSpPr>
      <dsp:spPr>
        <a:xfrm rot="10800000">
          <a:off x="-1" y="2103"/>
          <a:ext cx="9580883" cy="2151816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48891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Aim of my project</a:t>
          </a:r>
          <a:br>
            <a:rPr lang="en-US" sz="3200" kern="1200" dirty="0"/>
          </a:br>
          <a:r>
            <a:rPr lang="en-US" sz="3200" kern="1200" dirty="0"/>
            <a:t>The project attempts to promote contact between the institution and their students via the internet and technologies. </a:t>
          </a:r>
        </a:p>
      </dsp:txBody>
      <dsp:txXfrm rot="10800000">
        <a:off x="537953" y="2103"/>
        <a:ext cx="9042929" cy="2151816"/>
      </dsp:txXfrm>
    </dsp:sp>
    <dsp:sp modelId="{317BE5ED-DEE8-4199-94EA-1221B4FC680D}">
      <dsp:nvSpPr>
        <dsp:cNvPr id="0" name=""/>
        <dsp:cNvSpPr/>
      </dsp:nvSpPr>
      <dsp:spPr>
        <a:xfrm flipV="1">
          <a:off x="1578889" y="967540"/>
          <a:ext cx="51815" cy="4824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EF26A-256A-4762-A104-C52C578BE04A}">
      <dsp:nvSpPr>
        <dsp:cNvPr id="0" name=""/>
        <dsp:cNvSpPr/>
      </dsp:nvSpPr>
      <dsp:spPr>
        <a:xfrm>
          <a:off x="0" y="0"/>
          <a:ext cx="4500880" cy="4500880"/>
        </a:xfrm>
        <a:prstGeom prst="pie">
          <a:avLst>
            <a:gd name="adj1" fmla="val 54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84EA054-1509-485F-BE72-F9D217B64365}">
      <dsp:nvSpPr>
        <dsp:cNvPr id="0" name=""/>
        <dsp:cNvSpPr/>
      </dsp:nvSpPr>
      <dsp:spPr>
        <a:xfrm>
          <a:off x="2250440" y="0"/>
          <a:ext cx="9941560" cy="450088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Objectives :</a:t>
          </a:r>
        </a:p>
      </dsp:txBody>
      <dsp:txXfrm>
        <a:off x="2250440" y="0"/>
        <a:ext cx="9941560" cy="956436"/>
      </dsp:txXfrm>
    </dsp:sp>
    <dsp:sp modelId="{8A5D7462-94DD-463C-9BB7-E4F2BFA505CD}">
      <dsp:nvSpPr>
        <dsp:cNvPr id="0" name=""/>
        <dsp:cNvSpPr/>
      </dsp:nvSpPr>
      <dsp:spPr>
        <a:xfrm>
          <a:off x="590740" y="956436"/>
          <a:ext cx="3319399" cy="3319399"/>
        </a:xfrm>
        <a:prstGeom prst="pie">
          <a:avLst>
            <a:gd name="adj1" fmla="val 54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CF41E4A-01EF-4BE4-8B64-C33495820B9E}">
      <dsp:nvSpPr>
        <dsp:cNvPr id="0" name=""/>
        <dsp:cNvSpPr/>
      </dsp:nvSpPr>
      <dsp:spPr>
        <a:xfrm>
          <a:off x="2250440" y="956436"/>
          <a:ext cx="9941560" cy="33193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Identify and develop a system to reduce student-university contact.</a:t>
          </a:r>
        </a:p>
      </dsp:txBody>
      <dsp:txXfrm>
        <a:off x="2250440" y="956436"/>
        <a:ext cx="9941560" cy="956437"/>
      </dsp:txXfrm>
    </dsp:sp>
    <dsp:sp modelId="{EB2F4DF2-CEF8-45A0-89D7-A6D2542DF7BC}">
      <dsp:nvSpPr>
        <dsp:cNvPr id="0" name=""/>
        <dsp:cNvSpPr/>
      </dsp:nvSpPr>
      <dsp:spPr>
        <a:xfrm>
          <a:off x="1181481" y="1912873"/>
          <a:ext cx="2137918" cy="2137918"/>
        </a:xfrm>
        <a:prstGeom prst="pie">
          <a:avLst>
            <a:gd name="adj1" fmla="val 54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07B7255-E056-435E-9928-83FA4832D889}">
      <dsp:nvSpPr>
        <dsp:cNvPr id="0" name=""/>
        <dsp:cNvSpPr/>
      </dsp:nvSpPr>
      <dsp:spPr>
        <a:xfrm>
          <a:off x="2250440" y="1912873"/>
          <a:ext cx="9941560" cy="213791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Identify the various needs of students and use this opportunity to learn more about the university.</a:t>
          </a:r>
        </a:p>
      </dsp:txBody>
      <dsp:txXfrm>
        <a:off x="2250440" y="1912873"/>
        <a:ext cx="9941560" cy="956436"/>
      </dsp:txXfrm>
    </dsp:sp>
    <dsp:sp modelId="{AF321073-8C9B-4F66-B6D6-813EC6A99C5D}">
      <dsp:nvSpPr>
        <dsp:cNvPr id="0" name=""/>
        <dsp:cNvSpPr/>
      </dsp:nvSpPr>
      <dsp:spPr>
        <a:xfrm>
          <a:off x="1772221" y="2869310"/>
          <a:ext cx="956436" cy="956436"/>
        </a:xfrm>
        <a:prstGeom prst="pie">
          <a:avLst>
            <a:gd name="adj1" fmla="val 54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F671D80-FB0F-49D7-8BB4-DD258E1547B3}">
      <dsp:nvSpPr>
        <dsp:cNvPr id="0" name=""/>
        <dsp:cNvSpPr/>
      </dsp:nvSpPr>
      <dsp:spPr>
        <a:xfrm>
          <a:off x="2250440" y="2869310"/>
          <a:ext cx="9941560" cy="956436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Solving problems that arise in the course of product creation.</a:t>
          </a:r>
        </a:p>
      </dsp:txBody>
      <dsp:txXfrm>
        <a:off x="2250440" y="2869310"/>
        <a:ext cx="9941560" cy="9564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172DE-81F8-4A4F-96FC-24FFF4C88271}">
      <dsp:nvSpPr>
        <dsp:cNvPr id="0" name=""/>
        <dsp:cNvSpPr/>
      </dsp:nvSpPr>
      <dsp:spPr>
        <a:xfrm>
          <a:off x="175777" y="230988"/>
          <a:ext cx="10791983" cy="981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system is designed to be used by all university students. It can be for a little objective like asking a classmate for notes or for a larger aim like university socializing. Because most students are teenagers, making the student portal a social networking app will monitor more people.</a:t>
          </a:r>
        </a:p>
      </dsp:txBody>
      <dsp:txXfrm>
        <a:off x="175777" y="230988"/>
        <a:ext cx="10791983" cy="981089"/>
      </dsp:txXfrm>
    </dsp:sp>
    <dsp:sp modelId="{86EB3CAC-E87D-4426-86A0-6C9D226C7EEF}">
      <dsp:nvSpPr>
        <dsp:cNvPr id="0" name=""/>
        <dsp:cNvSpPr/>
      </dsp:nvSpPr>
      <dsp:spPr>
        <a:xfrm>
          <a:off x="4" y="1327012"/>
          <a:ext cx="1438931" cy="239821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D9074-D697-4263-B639-568AAE039A3C}">
      <dsp:nvSpPr>
        <dsp:cNvPr id="0" name=""/>
        <dsp:cNvSpPr/>
      </dsp:nvSpPr>
      <dsp:spPr>
        <a:xfrm>
          <a:off x="1498714" y="1327012"/>
          <a:ext cx="1438931" cy="239821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3582BF-ED48-4E8D-A8C5-763753A72F74}">
      <dsp:nvSpPr>
        <dsp:cNvPr id="0" name=""/>
        <dsp:cNvSpPr/>
      </dsp:nvSpPr>
      <dsp:spPr>
        <a:xfrm>
          <a:off x="3137474" y="1327012"/>
          <a:ext cx="1438931" cy="239821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5AF7D-70D9-4C42-8CDF-17D478A25DB5}">
      <dsp:nvSpPr>
        <dsp:cNvPr id="0" name=""/>
        <dsp:cNvSpPr/>
      </dsp:nvSpPr>
      <dsp:spPr>
        <a:xfrm>
          <a:off x="4733915" y="1327012"/>
          <a:ext cx="1438931" cy="239821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5285B-0D7B-4523-A5DD-4385C3ACBD91}">
      <dsp:nvSpPr>
        <dsp:cNvPr id="0" name=""/>
        <dsp:cNvSpPr/>
      </dsp:nvSpPr>
      <dsp:spPr>
        <a:xfrm>
          <a:off x="6246280" y="1327012"/>
          <a:ext cx="1438931" cy="239821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6E4A7-12AB-41C0-BA85-3583FD6480F6}">
      <dsp:nvSpPr>
        <dsp:cNvPr id="0" name=""/>
        <dsp:cNvSpPr/>
      </dsp:nvSpPr>
      <dsp:spPr>
        <a:xfrm>
          <a:off x="7779653" y="1327012"/>
          <a:ext cx="1438931" cy="239821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B3590-5F4B-4F17-A1CC-58C772F143CC}">
      <dsp:nvSpPr>
        <dsp:cNvPr id="0" name=""/>
        <dsp:cNvSpPr/>
      </dsp:nvSpPr>
      <dsp:spPr>
        <a:xfrm>
          <a:off x="9397117" y="1348813"/>
          <a:ext cx="1438931" cy="218019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517AC-408C-4F4A-A04D-4122C1D7066E}">
      <dsp:nvSpPr>
        <dsp:cNvPr id="0" name=""/>
        <dsp:cNvSpPr/>
      </dsp:nvSpPr>
      <dsp:spPr>
        <a:xfrm>
          <a:off x="165309" y="1371864"/>
          <a:ext cx="10791983" cy="981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65309" y="1371864"/>
        <a:ext cx="10791983" cy="981089"/>
      </dsp:txXfrm>
    </dsp:sp>
    <dsp:sp modelId="{EC7CC8B0-0DD5-4484-9CAC-580D1B262CFF}">
      <dsp:nvSpPr>
        <dsp:cNvPr id="0" name=""/>
        <dsp:cNvSpPr/>
      </dsp:nvSpPr>
      <dsp:spPr>
        <a:xfrm>
          <a:off x="207343" y="2887692"/>
          <a:ext cx="2525324" cy="1998515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E4DA5-273E-4CF2-B2FE-83BCB336DAB0}">
      <dsp:nvSpPr>
        <dsp:cNvPr id="0" name=""/>
        <dsp:cNvSpPr/>
      </dsp:nvSpPr>
      <dsp:spPr>
        <a:xfrm>
          <a:off x="1724217" y="2887692"/>
          <a:ext cx="2525324" cy="1998515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D19254-5181-4CF0-A9C0-4BEEBB412599}">
      <dsp:nvSpPr>
        <dsp:cNvPr id="0" name=""/>
        <dsp:cNvSpPr/>
      </dsp:nvSpPr>
      <dsp:spPr>
        <a:xfrm>
          <a:off x="3242289" y="2887692"/>
          <a:ext cx="2525324" cy="199851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120F87-6072-4945-9D27-3531C49012BC}">
      <dsp:nvSpPr>
        <dsp:cNvPr id="0" name=""/>
        <dsp:cNvSpPr/>
      </dsp:nvSpPr>
      <dsp:spPr>
        <a:xfrm>
          <a:off x="4759162" y="2887692"/>
          <a:ext cx="2525324" cy="1998515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47F53-0B75-408C-AB4A-2CA64508E449}">
      <dsp:nvSpPr>
        <dsp:cNvPr id="0" name=""/>
        <dsp:cNvSpPr/>
      </dsp:nvSpPr>
      <dsp:spPr>
        <a:xfrm>
          <a:off x="6277235" y="2887692"/>
          <a:ext cx="2525324" cy="1998515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FA0FA2-CF99-4EB4-A701-9D1BEE47FFB3}">
      <dsp:nvSpPr>
        <dsp:cNvPr id="0" name=""/>
        <dsp:cNvSpPr/>
      </dsp:nvSpPr>
      <dsp:spPr>
        <a:xfrm>
          <a:off x="7794108" y="2887692"/>
          <a:ext cx="2525324" cy="1998515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0EB2A-8603-457F-A3EA-3740A192E9C8}">
      <dsp:nvSpPr>
        <dsp:cNvPr id="0" name=""/>
        <dsp:cNvSpPr/>
      </dsp:nvSpPr>
      <dsp:spPr>
        <a:xfrm>
          <a:off x="9477489" y="2920328"/>
          <a:ext cx="2525324" cy="1998515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1D52F-49E4-4C80-96DD-55216835EB16}">
      <dsp:nvSpPr>
        <dsp:cNvPr id="0" name=""/>
        <dsp:cNvSpPr/>
      </dsp:nvSpPr>
      <dsp:spPr>
        <a:xfrm>
          <a:off x="0" y="2342209"/>
          <a:ext cx="11016348" cy="3067992"/>
        </a:xfrm>
        <a:prstGeom prst="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Authentication of students and teacher</a:t>
          </a:r>
          <a:endParaRPr lang="en-US" sz="2600" kern="1200" dirty="0"/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Storing records of teachers and students. </a:t>
          </a:r>
          <a:endParaRPr lang="en-US" sz="2600" kern="1200" dirty="0"/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Teachers’ reviews provided by the students</a:t>
          </a:r>
          <a:endParaRPr lang="en-US" sz="2600" kern="1200" dirty="0"/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Broadcasting notice and events through the university application.</a:t>
          </a:r>
          <a:endParaRPr lang="en-US" sz="2600" kern="1200" dirty="0"/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Viewing classroom schedule. </a:t>
          </a:r>
          <a:endParaRPr lang="en-US" sz="2600" kern="1200" dirty="0"/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Chatting with classmates and teachers. </a:t>
          </a:r>
          <a:endParaRPr lang="en-US" sz="2600" kern="1200" dirty="0"/>
        </a:p>
      </dsp:txBody>
      <dsp:txXfrm>
        <a:off x="0" y="2342209"/>
        <a:ext cx="11016348" cy="30679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C4B6D-6193-4066-826C-165AE2FE8D5F}">
      <dsp:nvSpPr>
        <dsp:cNvPr id="0" name=""/>
        <dsp:cNvSpPr/>
      </dsp:nvSpPr>
      <dsp:spPr>
        <a:xfrm>
          <a:off x="3437313" y="2783509"/>
          <a:ext cx="57300" cy="2473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3175" rIns="0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449679" y="2783509"/>
        <a:ext cx="32569" cy="24731"/>
      </dsp:txXfrm>
    </dsp:sp>
    <dsp:sp modelId="{BBD6FDB7-0A15-4BCA-992D-7AE84B5E02A8}">
      <dsp:nvSpPr>
        <dsp:cNvPr id="0" name=""/>
        <dsp:cNvSpPr/>
      </dsp:nvSpPr>
      <dsp:spPr>
        <a:xfrm>
          <a:off x="0" y="1449944"/>
          <a:ext cx="3234472" cy="146522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/>
            <a:t>Waterfall Methodology </a:t>
          </a:r>
        </a:p>
      </dsp:txBody>
      <dsp:txXfrm>
        <a:off x="732610" y="1449944"/>
        <a:ext cx="1769252" cy="1465220"/>
      </dsp:txXfrm>
    </dsp:sp>
    <dsp:sp modelId="{A333453E-12A4-4471-AEFE-51767F304A42}">
      <dsp:nvSpPr>
        <dsp:cNvPr id="0" name=""/>
        <dsp:cNvSpPr/>
      </dsp:nvSpPr>
      <dsp:spPr>
        <a:xfrm>
          <a:off x="1796178" y="1398631"/>
          <a:ext cx="6486276" cy="16205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waterfall technique is a progressive project management approach that gathers stakeholder and customer requirements at the start of the project</a:t>
          </a:r>
          <a:r>
            <a:rPr lang="en-US" sz="1400" kern="1200" dirty="0"/>
            <a:t>.</a:t>
          </a:r>
        </a:p>
      </dsp:txBody>
      <dsp:txXfrm>
        <a:off x="2606465" y="1398631"/>
        <a:ext cx="4865702" cy="1620574"/>
      </dsp:txXfrm>
    </dsp:sp>
    <dsp:sp modelId="{E9A3FC71-1F15-4EE6-8F3C-B0A97C10B4CD}">
      <dsp:nvSpPr>
        <dsp:cNvPr id="0" name=""/>
        <dsp:cNvSpPr/>
      </dsp:nvSpPr>
      <dsp:spPr>
        <a:xfrm>
          <a:off x="0" y="3624809"/>
          <a:ext cx="4322601" cy="121413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/>
            <a:t>Agile methodology</a:t>
          </a:r>
        </a:p>
      </dsp:txBody>
      <dsp:txXfrm>
        <a:off x="607069" y="3624809"/>
        <a:ext cx="3108464" cy="1214137"/>
      </dsp:txXfrm>
    </dsp:sp>
    <dsp:sp modelId="{10BB08BE-1D3C-4696-A38B-F3FBA56867B6}">
      <dsp:nvSpPr>
        <dsp:cNvPr id="0" name=""/>
        <dsp:cNvSpPr/>
      </dsp:nvSpPr>
      <dsp:spPr>
        <a:xfrm>
          <a:off x="3017271" y="3291312"/>
          <a:ext cx="5082641" cy="19303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Agile software development reflects the values and concepts expressed in the software development manifesto</a:t>
          </a:r>
          <a:r>
            <a:rPr lang="en-US" sz="1400" kern="1200" dirty="0"/>
            <a:t>.</a:t>
          </a:r>
        </a:p>
      </dsp:txBody>
      <dsp:txXfrm>
        <a:off x="3982466" y="3291312"/>
        <a:ext cx="3152251" cy="1930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A2048-4D62-40E6-9AE2-DD4778D50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40640-9221-4850-A56C-1449FF4C57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E7A11-0205-442D-90B3-715E9DDD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0A56-188F-4209-BDC9-3463E40156B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3151D-7465-4BE4-A541-6722A1F7A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D7651-EF24-4938-B0D7-35FA88EE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BC29-52B4-49B6-B1C4-0D99DE5A8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06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9CFEB-4AEF-48F4-96E0-172854D35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F7850-EDF6-46D6-B68A-377C989E9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06BAB-2B38-4543-9047-231F3800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0A56-188F-4209-BDC9-3463E40156B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D4DC7-B14A-48C8-B206-3563A1684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773F2-287F-48B9-9541-4EBB1DEB2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BC29-52B4-49B6-B1C4-0D99DE5A8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8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2D7A0C-8217-4B1C-A9AC-6BE1D3C69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A2DF33-0D34-469C-AE06-2CB8CA763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8F7A0-969B-4ECD-B9F9-AA83EF25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0A56-188F-4209-BDC9-3463E40156B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FEE0E-392B-4C38-8B45-BD9F4EE47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578D6-72F4-49A0-83DC-D34BA2D2F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BC29-52B4-49B6-B1C4-0D99DE5A8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71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253CC-6B0A-48E6-8FE3-89039A348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E0BCA-FE81-4D7A-ABF1-7539D76AB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50C23-3C58-4620-A6C8-DC06494CF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0A56-188F-4209-BDC9-3463E40156B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02A96-16E6-4C41-8F92-EBA91B4E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C312-F0DF-4FAA-8362-8AACF0BF7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BC29-52B4-49B6-B1C4-0D99DE5A8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9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9131-C62A-47E7-86DC-AB34CB14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309D4-430F-49E8-B723-C816FD2FD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680EC-80F4-4B3A-BCD2-E92968D5F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0A56-188F-4209-BDC9-3463E40156B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AA99B-D7E5-44EC-B1B2-2ACD43B4A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9577B-B5B8-497B-9A16-57C49235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BC29-52B4-49B6-B1C4-0D99DE5A8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9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E125-A9CE-47BA-B302-094369E3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167F8-4A59-4A92-B5A2-ABE97EB1A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679FA-F3FD-40EB-9758-9FF999F31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5434D-9DE4-4EEC-8D1D-9A903E83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0A56-188F-4209-BDC9-3463E40156B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B0BA7-B06E-4D86-BF2D-D564D7526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F0822-1593-4517-8F9F-72A77B470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BC29-52B4-49B6-B1C4-0D99DE5A8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6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6A36-B75D-4FDB-98DF-3F489F58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A4CCE-BD85-4F7A-86ED-6B825C8E3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FC4A6-10DC-42D1-9D8B-7B08131D1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EA546-010C-4187-B722-CB22CC5C1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13BA1-F7A3-48A0-B192-66BA53142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1EB648-49A3-4A06-B106-BBC46600A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0A56-188F-4209-BDC9-3463E40156B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DB670E-6F4C-4BB6-8E5C-30875450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D9CAC4-BAF0-44E4-AF04-8F70CC82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BC29-52B4-49B6-B1C4-0D99DE5A8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60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1409C-99A4-4F65-B175-6FD2D6FC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4DCB9F-6D9E-49F6-9C66-21AD8060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0A56-188F-4209-BDC9-3463E40156B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C25BC-E6DF-4679-8A43-B0D9A86EA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FED96-E6BF-4016-A2F6-ECBEDBA7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BC29-52B4-49B6-B1C4-0D99DE5A8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9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33BCC0-016E-416A-B96F-3AB5C02A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0A56-188F-4209-BDC9-3463E40156B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F9D72F-3641-4D04-885D-31A99DD98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8C4DA-B0C7-423D-A843-8CA795666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BC29-52B4-49B6-B1C4-0D99DE5A8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4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45A0-02BD-4CB8-B490-8AD34157B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6062B-251E-4FAB-896C-D92A8E730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A7ABF-69F5-45A1-94FC-EEDA25817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431A1-A6E4-4927-AAE0-D1C9A7EF8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0A56-188F-4209-BDC9-3463E40156B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CB63E-214A-4B7F-85A1-15CEADA7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8E285-8A28-4B70-BDCF-A2432484B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BC29-52B4-49B6-B1C4-0D99DE5A8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61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146C4-F4DD-4025-9AFC-94CBE8AB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DB9CB0-8F41-4F7D-8434-EA71D277BD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98683-0C51-4965-A79C-25D451C9C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2A747-EB59-4FBF-B593-1AE19A15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0A56-188F-4209-BDC9-3463E40156B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86FC8-D278-4807-BA9E-898E32C2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63B1D-022F-4FF8-9DD4-D7DBD05F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BC29-52B4-49B6-B1C4-0D99DE5A8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23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B32BFF-C2D1-46CF-A34C-7B84B76FC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B930B-F4B8-48AB-A59A-F664A41B7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435A4-160A-47A5-ADF6-9B1A0D9CB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D0A56-188F-4209-BDC9-3463E40156B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03E10-B281-4C21-84A6-83F93A22E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24CEC-E149-4786-ACA4-2AA0297C0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7BC29-52B4-49B6-B1C4-0D99DE5A8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02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723652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F1AF-F2F0-44FD-9CCE-1EE34692F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00" y="2443479"/>
            <a:ext cx="7741920" cy="88391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Application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E55E8-AE48-4FFA-A20E-0F292E76D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7120" y="4107180"/>
            <a:ext cx="5902960" cy="677472"/>
          </a:xfrm>
          <a:blipFill dpi="0" rotWithShape="1">
            <a:blip r:embed="rId3">
              <a:alphaModFix amt="49000"/>
            </a:blip>
            <a:srcRect/>
            <a:tile tx="0" ty="0" sx="100000" sy="100000" flip="none" algn="tl"/>
          </a:blipFill>
          <a:effectLst>
            <a:outerShdw dist="50800" dir="5400000" sx="112000" sy="112000" algn="ctr" rotWithShape="0">
              <a:srgbClr val="000000">
                <a:alpha val="29000"/>
              </a:srgb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 : Abhaya Rawal </a:t>
            </a:r>
          </a:p>
          <a:p>
            <a:pPr algn="l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26585-0DF4-4921-9EA2-E39FFA95A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20" y="195576"/>
            <a:ext cx="2491749" cy="132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18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A77FB-67BE-42C0-8DCB-78081C03E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84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5CF31F-49A3-4849-A57B-01F36C1D9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10654"/>
            <a:ext cx="10515600" cy="566687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1851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421C1-49A9-4A60-928B-5B8CFDE2F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81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31401-1451-46F0-8BC4-26233AED6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316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B10AF-2E2F-45C7-929F-732803ECF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73" y="1082842"/>
            <a:ext cx="10611853" cy="57751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3586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2ABE-733D-479F-95DE-70977B640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133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75EA41-2558-413E-9386-AD9B5F6EB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53" y="1275347"/>
            <a:ext cx="10708105" cy="5354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0933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EA67-0DD1-42C6-B092-BDF1A3AB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09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Student’s Manual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CDE0F4A-732A-45BD-9B89-CFA5C58F7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7" y="1358498"/>
            <a:ext cx="2375358" cy="5014644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970918-350A-461A-A6A1-588F00DE6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060" y="1372225"/>
            <a:ext cx="2490170" cy="50283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8E88D3C-581B-4CA5-813A-E8C3094CC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14" y="1372224"/>
            <a:ext cx="2626769" cy="50283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FF9CECB-2510-4CBB-8B6B-08FFFA655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66" y="1372224"/>
            <a:ext cx="2874917" cy="5036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43A313-EE63-4EBF-A6B1-9E9F244B10B5}"/>
              </a:ext>
            </a:extLst>
          </p:cNvPr>
          <p:cNvSpPr txBox="1"/>
          <p:nvPr/>
        </p:nvSpPr>
        <p:spPr>
          <a:xfrm>
            <a:off x="968998" y="6373142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BB454B-166E-47E1-AAA0-E4E12AD2CD88}"/>
              </a:ext>
            </a:extLst>
          </p:cNvPr>
          <p:cNvSpPr txBox="1"/>
          <p:nvPr/>
        </p:nvSpPr>
        <p:spPr>
          <a:xfrm>
            <a:off x="3667125" y="639503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D4522-4960-47B9-A678-2F96F163FDBD}"/>
              </a:ext>
            </a:extLst>
          </p:cNvPr>
          <p:cNvSpPr txBox="1"/>
          <p:nvPr/>
        </p:nvSpPr>
        <p:spPr>
          <a:xfrm>
            <a:off x="6025613" y="6373142"/>
            <a:ext cx="249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Student’s Register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C5815-8255-454C-B305-5E284F0E4D68}"/>
              </a:ext>
            </a:extLst>
          </p:cNvPr>
          <p:cNvSpPr txBox="1"/>
          <p:nvPr/>
        </p:nvSpPr>
        <p:spPr>
          <a:xfrm>
            <a:off x="9186592" y="6373142"/>
            <a:ext cx="226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User Created</a:t>
            </a:r>
          </a:p>
        </p:txBody>
      </p:sp>
    </p:spTree>
    <p:extLst>
      <p:ext uri="{BB962C8B-B14F-4D97-AF65-F5344CB8AC3E}">
        <p14:creationId xmlns:p14="http://schemas.microsoft.com/office/powerpoint/2010/main" val="2086999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21EF9D-AF38-470B-9C53-B86716A40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5" y="619831"/>
            <a:ext cx="2430704" cy="55951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F9AE6D-9C73-4E5D-849D-18C58CB8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08" y="607607"/>
            <a:ext cx="2577922" cy="5595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039C1-50BD-4774-9923-A7BB37233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49" y="613719"/>
            <a:ext cx="3112322" cy="5589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396782-C701-422F-933C-3AF40680A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248" y="609601"/>
            <a:ext cx="3006767" cy="55890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5900F2-7DF2-4BF0-8151-7A8B9CDDE18C}"/>
              </a:ext>
            </a:extLst>
          </p:cNvPr>
          <p:cNvSpPr txBox="1"/>
          <p:nvPr/>
        </p:nvSpPr>
        <p:spPr>
          <a:xfrm>
            <a:off x="695325" y="6286500"/>
            <a:ext cx="20097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Feed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2F44E9-9541-4D69-B277-E0E9E3A46C6D}"/>
              </a:ext>
            </a:extLst>
          </p:cNvPr>
          <p:cNvSpPr txBox="1"/>
          <p:nvPr/>
        </p:nvSpPr>
        <p:spPr>
          <a:xfrm>
            <a:off x="3445669" y="627911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 Upload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0428E-17C2-41CE-934C-DA361DF68961}"/>
              </a:ext>
            </a:extLst>
          </p:cNvPr>
          <p:cNvSpPr txBox="1"/>
          <p:nvPr/>
        </p:nvSpPr>
        <p:spPr>
          <a:xfrm>
            <a:off x="5795942" y="6279118"/>
            <a:ext cx="278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 Uploaded Successfully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175E1-33FE-4E3C-8397-3159547987A0}"/>
              </a:ext>
            </a:extLst>
          </p:cNvPr>
          <p:cNvSpPr txBox="1"/>
          <p:nvPr/>
        </p:nvSpPr>
        <p:spPr>
          <a:xfrm>
            <a:off x="9008248" y="6257925"/>
            <a:ext cx="300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Uploaded Post on Home Feed</a:t>
            </a:r>
          </a:p>
        </p:txBody>
      </p:sp>
    </p:spTree>
    <p:extLst>
      <p:ext uri="{BB962C8B-B14F-4D97-AF65-F5344CB8AC3E}">
        <p14:creationId xmlns:p14="http://schemas.microsoft.com/office/powerpoint/2010/main" val="956888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E713D-FCA2-4658-BADD-EC751D6F4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3" y="626664"/>
            <a:ext cx="2697122" cy="56046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844321-7985-4C3C-B5A8-8210605A0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730" y="626665"/>
            <a:ext cx="2697121" cy="5604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3DB5A1-A054-4398-8F34-7DAC78BA4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286" y="626665"/>
            <a:ext cx="3137867" cy="56046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F214BB-89C7-466C-AE31-B8B994A897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705" y="653686"/>
            <a:ext cx="2697122" cy="55776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0253EC-0021-4380-A4D3-D6BD607B0D5B}"/>
              </a:ext>
            </a:extLst>
          </p:cNvPr>
          <p:cNvSpPr txBox="1"/>
          <p:nvPr/>
        </p:nvSpPr>
        <p:spPr>
          <a:xfrm>
            <a:off x="733425" y="6273284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 Post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0A3-8CF6-4276-83F2-3B90DA1BB9D1}"/>
              </a:ext>
            </a:extLst>
          </p:cNvPr>
          <p:cNvSpPr txBox="1"/>
          <p:nvPr/>
        </p:nvSpPr>
        <p:spPr>
          <a:xfrm>
            <a:off x="3606715" y="6273284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Comment Post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2A5EF-45C1-4DE9-B11B-2947458DFC9E}"/>
              </a:ext>
            </a:extLst>
          </p:cNvPr>
          <p:cNvSpPr txBox="1"/>
          <p:nvPr/>
        </p:nvSpPr>
        <p:spPr>
          <a:xfrm>
            <a:off x="6886575" y="6231333"/>
            <a:ext cx="20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Friend 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CB711-944E-4019-9161-460E5B5EE75A}"/>
              </a:ext>
            </a:extLst>
          </p:cNvPr>
          <p:cNvSpPr txBox="1"/>
          <p:nvPr/>
        </p:nvSpPr>
        <p:spPr>
          <a:xfrm>
            <a:off x="10024442" y="6231333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 Sent</a:t>
            </a:r>
          </a:p>
        </p:txBody>
      </p:sp>
    </p:spTree>
    <p:extLst>
      <p:ext uri="{BB962C8B-B14F-4D97-AF65-F5344CB8AC3E}">
        <p14:creationId xmlns:p14="http://schemas.microsoft.com/office/powerpoint/2010/main" val="1408628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8053A0-4D69-4F8E-9AD9-BCA57FD02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5" y="830179"/>
            <a:ext cx="2665539" cy="56272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1D4931-C4EE-4D69-9951-51214B75E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977" y="830179"/>
            <a:ext cx="3006023" cy="5627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93F3A-7147-48A6-A4B3-88B7E8BE8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493" y="830179"/>
            <a:ext cx="2580907" cy="5627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4D8D5E-E602-4420-ADAC-9926462BD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24" y="830179"/>
            <a:ext cx="2763834" cy="56272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70F0FE-E18F-4473-9120-E925C801D52E}"/>
              </a:ext>
            </a:extLst>
          </p:cNvPr>
          <p:cNvSpPr txBox="1"/>
          <p:nvPr/>
        </p:nvSpPr>
        <p:spPr>
          <a:xfrm>
            <a:off x="866775" y="6444734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Chat Box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41569-FAAA-4DB8-9787-92C26A2B3846}"/>
              </a:ext>
            </a:extLst>
          </p:cNvPr>
          <p:cNvSpPr txBox="1"/>
          <p:nvPr/>
        </p:nvSpPr>
        <p:spPr>
          <a:xfrm>
            <a:off x="3328470" y="6444734"/>
            <a:ext cx="300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Student’s Profile &amp; Posts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108707-8780-411C-9566-5F941EE3E804}"/>
              </a:ext>
            </a:extLst>
          </p:cNvPr>
          <p:cNvSpPr txBox="1"/>
          <p:nvPr/>
        </p:nvSpPr>
        <p:spPr>
          <a:xfrm>
            <a:off x="7056282" y="6444734"/>
            <a:ext cx="215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Settings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37E7B-6A23-4EC0-9373-50129710E023}"/>
              </a:ext>
            </a:extLst>
          </p:cNvPr>
          <p:cNvSpPr txBox="1"/>
          <p:nvPr/>
        </p:nvSpPr>
        <p:spPr>
          <a:xfrm>
            <a:off x="9875682" y="6419329"/>
            <a:ext cx="15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Profile</a:t>
            </a:r>
          </a:p>
        </p:txBody>
      </p:sp>
    </p:spTree>
    <p:extLst>
      <p:ext uri="{BB962C8B-B14F-4D97-AF65-F5344CB8AC3E}">
        <p14:creationId xmlns:p14="http://schemas.microsoft.com/office/powerpoint/2010/main" val="2234764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55FC81-112F-4F15-9A32-98C9B439E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31" y="773638"/>
            <a:ext cx="2744947" cy="53107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D98DBF-D35F-4687-98FF-55AA89F57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90" y="773638"/>
            <a:ext cx="3019547" cy="5286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FA8079-BD2E-4177-AA27-2B6766F1E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08" y="773638"/>
            <a:ext cx="2954261" cy="52503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AE17C2-609F-4818-93D3-F06A194332F1}"/>
              </a:ext>
            </a:extLst>
          </p:cNvPr>
          <p:cNvSpPr txBox="1"/>
          <p:nvPr/>
        </p:nvSpPr>
        <p:spPr>
          <a:xfrm>
            <a:off x="828431" y="6219825"/>
            <a:ext cx="291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 Update Successfully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A2BE0D-EBF7-4ACD-933D-6922B28CAFF7}"/>
              </a:ext>
            </a:extLst>
          </p:cNvPr>
          <p:cNvSpPr txBox="1"/>
          <p:nvPr/>
        </p:nvSpPr>
        <p:spPr>
          <a:xfrm>
            <a:off x="5167312" y="6120884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Schedule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FE95B-8D5F-4BA6-9ADD-F60A2120123F}"/>
              </a:ext>
            </a:extLst>
          </p:cNvPr>
          <p:cNvSpPr txBox="1"/>
          <p:nvPr/>
        </p:nvSpPr>
        <p:spPr>
          <a:xfrm>
            <a:off x="9067800" y="6120884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Teacher Review</a:t>
            </a:r>
          </a:p>
        </p:txBody>
      </p:sp>
    </p:spTree>
    <p:extLst>
      <p:ext uri="{BB962C8B-B14F-4D97-AF65-F5344CB8AC3E}">
        <p14:creationId xmlns:p14="http://schemas.microsoft.com/office/powerpoint/2010/main" val="685210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96DD9-84DC-4E69-BCBF-9E369D51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696326" cy="5733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Teacher’s Manual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EF35E4-D4F4-4250-AEB0-26B81F0A9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40" y="1026672"/>
            <a:ext cx="2661243" cy="5168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CA388-B179-448F-A9DD-1353174DF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843" y="1026672"/>
            <a:ext cx="2517144" cy="5168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F20654-D656-4900-A815-75C4E7677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748" y="1026672"/>
            <a:ext cx="2659894" cy="51688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1E5864-8418-421E-92B2-AB8031311AC3}"/>
              </a:ext>
            </a:extLst>
          </p:cNvPr>
          <p:cNvSpPr txBox="1"/>
          <p:nvPr/>
        </p:nvSpPr>
        <p:spPr>
          <a:xfrm>
            <a:off x="1057275" y="6274254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4EC56-B2F4-40EE-BC2C-05924658D84C}"/>
              </a:ext>
            </a:extLst>
          </p:cNvPr>
          <p:cNvSpPr txBox="1"/>
          <p:nvPr/>
        </p:nvSpPr>
        <p:spPr>
          <a:xfrm>
            <a:off x="4852027" y="6283779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6BA70-1027-47AE-802A-71F63B6CB6B7}"/>
              </a:ext>
            </a:extLst>
          </p:cNvPr>
          <p:cNvSpPr txBox="1"/>
          <p:nvPr/>
        </p:nvSpPr>
        <p:spPr>
          <a:xfrm>
            <a:off x="8378992" y="6284749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Teacher’s Register Page</a:t>
            </a:r>
          </a:p>
        </p:txBody>
      </p:sp>
    </p:spTree>
    <p:extLst>
      <p:ext uri="{BB962C8B-B14F-4D97-AF65-F5344CB8AC3E}">
        <p14:creationId xmlns:p14="http://schemas.microsoft.com/office/powerpoint/2010/main" val="316515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B57540-D734-4EC2-95F9-4FB334AA3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08" y="704604"/>
            <a:ext cx="2747732" cy="57301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D0EDC0-D89F-4F60-8135-CE78A43A0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780" y="754995"/>
            <a:ext cx="3192032" cy="5679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EDC2E-4153-4493-A67E-2243FB25E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064" y="752476"/>
            <a:ext cx="2947735" cy="56797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67E6BB-EB4E-489B-B242-035D6BA654C4}"/>
              </a:ext>
            </a:extLst>
          </p:cNvPr>
          <p:cNvSpPr txBox="1"/>
          <p:nvPr/>
        </p:nvSpPr>
        <p:spPr>
          <a:xfrm>
            <a:off x="800100" y="6488668"/>
            <a:ext cx="247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Teacher user created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E85FC-DD43-46A9-8299-C7773BB288BD}"/>
              </a:ext>
            </a:extLst>
          </p:cNvPr>
          <p:cNvSpPr txBox="1"/>
          <p:nvPr/>
        </p:nvSpPr>
        <p:spPr>
          <a:xfrm>
            <a:off x="4505325" y="6488668"/>
            <a:ext cx="247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Post/Announcement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707E57-C275-4F5A-9864-001389013A80}"/>
              </a:ext>
            </a:extLst>
          </p:cNvPr>
          <p:cNvSpPr txBox="1"/>
          <p:nvPr/>
        </p:nvSpPr>
        <p:spPr>
          <a:xfrm>
            <a:off x="8313068" y="6490811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Announcement Upload</a:t>
            </a:r>
          </a:p>
        </p:txBody>
      </p:sp>
    </p:spTree>
    <p:extLst>
      <p:ext uri="{BB962C8B-B14F-4D97-AF65-F5344CB8AC3E}">
        <p14:creationId xmlns:p14="http://schemas.microsoft.com/office/powerpoint/2010/main" val="344025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7294">
              <a:srgbClr val="BCCDE9"/>
            </a:gs>
            <a:gs pos="43290">
              <a:srgbClr val="CAD7EE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116B-814F-4AE3-871F-56AA4178A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4" y="0"/>
            <a:ext cx="6182360" cy="1412875"/>
          </a:xfrm>
        </p:spPr>
        <p:txBody>
          <a:bodyPr/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Key Highlights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0DF8E-914A-4CFE-862A-1C465E42D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852" y="1600200"/>
            <a:ext cx="11349790" cy="5257800"/>
          </a:xfrm>
        </p:spPr>
        <p:txBody>
          <a:bodyPr>
            <a:normAutofit fontScale="77500" lnSpcReduction="20000"/>
          </a:bodyPr>
          <a:lstStyle/>
          <a:p>
            <a:pPr marL="457200" lvl="1" indent="0">
              <a:buNone/>
            </a:pPr>
            <a:r>
              <a:rPr lang="en-US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marL="457200" lvl="1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pPr marL="457200" lvl="1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 &amp; </a:t>
            </a:r>
            <a:r>
              <a:rPr lang="en-US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endParaRPr lang="en-US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</a:p>
          <a:p>
            <a:pPr marL="457200" lvl="1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r>
              <a:rPr lang="en-US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Mission Statement</a:t>
            </a:r>
          </a:p>
          <a:p>
            <a:pPr marL="457200" lvl="1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</a:t>
            </a:r>
          </a:p>
          <a:p>
            <a:pPr marL="457200" lvl="1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</a:t>
            </a:r>
            <a:r>
              <a:rPr lang="en-US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 of Technologies</a:t>
            </a:r>
          </a:p>
          <a:p>
            <a:pPr marL="457200" lvl="1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</a:t>
            </a:r>
          </a:p>
          <a:p>
            <a:pPr marL="457200" lvl="1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</a:t>
            </a:r>
            <a:r>
              <a:rPr lang="en-US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  <a:p>
            <a:pPr marL="457200" lvl="1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		</a:t>
            </a:r>
          </a:p>
          <a:p>
            <a:pPr marL="457200" lvl="1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</a:t>
            </a:r>
            <a:r>
              <a:rPr lang="en-US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</a:t>
            </a:r>
          </a:p>
          <a:p>
            <a:pPr marL="457200" lvl="1" indent="0">
              <a:buNone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	</a:t>
            </a:r>
            <a:r>
              <a:rPr lang="en-US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Manuals</a:t>
            </a:r>
          </a:p>
          <a:p>
            <a:pPr marL="457200" lvl="1" indent="0">
              <a:buNone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</a:t>
            </a:r>
          </a:p>
          <a:p>
            <a:pPr marL="457200" lvl="1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		</a:t>
            </a:r>
            <a:r>
              <a:rPr lang="en-US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Evaluations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</a:t>
            </a:r>
          </a:p>
          <a:p>
            <a:pPr marL="457200" lvl="1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			</a:t>
            </a:r>
            <a:r>
              <a:rPr lang="en-US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5EE39A-3AA8-45BF-9CE4-7D17A66B0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925" y="1223877"/>
            <a:ext cx="3653590" cy="21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8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4C9A6B-8FD5-4D42-9508-FCB08FBDC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23" y="365125"/>
            <a:ext cx="2850824" cy="57865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78DAC-F467-4588-AAF6-779D1732D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366" y="365125"/>
            <a:ext cx="2843449" cy="5786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D2C9C3-2616-40EB-A34D-B59B2BFAA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034" y="365125"/>
            <a:ext cx="2879332" cy="57865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660B47-FC82-4B1E-AAD0-B2427C2CC019}"/>
              </a:ext>
            </a:extLst>
          </p:cNvPr>
          <p:cNvSpPr txBox="1"/>
          <p:nvPr/>
        </p:nvSpPr>
        <p:spPr>
          <a:xfrm>
            <a:off x="0" y="6308209"/>
            <a:ext cx="408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Announcement Uploaded Successfully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79725-4723-4015-8071-D03CC2AD2A8A}"/>
              </a:ext>
            </a:extLst>
          </p:cNvPr>
          <p:cNvSpPr txBox="1"/>
          <p:nvPr/>
        </p:nvSpPr>
        <p:spPr>
          <a:xfrm>
            <a:off x="4200525" y="6308209"/>
            <a:ext cx="31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Announcement on Home feed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5E993-5A47-49DB-83EB-E30343AC8508}"/>
              </a:ext>
            </a:extLst>
          </p:cNvPr>
          <p:cNvSpPr txBox="1"/>
          <p:nvPr/>
        </p:nvSpPr>
        <p:spPr>
          <a:xfrm>
            <a:off x="9134475" y="6308209"/>
            <a:ext cx="195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List</a:t>
            </a:r>
          </a:p>
        </p:txBody>
      </p:sp>
    </p:spTree>
    <p:extLst>
      <p:ext uri="{BB962C8B-B14F-4D97-AF65-F5344CB8AC3E}">
        <p14:creationId xmlns:p14="http://schemas.microsoft.com/office/powerpoint/2010/main" val="1466611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8ABFA7-4475-4E98-A707-77985B4D9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6" y="660513"/>
            <a:ext cx="3382620" cy="55369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B68A4-0F16-4F11-9602-464879660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91" y="660513"/>
            <a:ext cx="3382620" cy="55369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EC476A-F329-4249-8CC9-8C144807B60C}"/>
              </a:ext>
            </a:extLst>
          </p:cNvPr>
          <p:cNvSpPr txBox="1"/>
          <p:nvPr/>
        </p:nvSpPr>
        <p:spPr>
          <a:xfrm>
            <a:off x="1868906" y="6244709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 Sent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2D4F2A-3E30-49D0-8859-EF9B910B55FF}"/>
              </a:ext>
            </a:extLst>
          </p:cNvPr>
          <p:cNvSpPr txBox="1"/>
          <p:nvPr/>
        </p:nvSpPr>
        <p:spPr>
          <a:xfrm>
            <a:off x="7743825" y="6244709"/>
            <a:ext cx="267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Chat Box</a:t>
            </a:r>
          </a:p>
        </p:txBody>
      </p:sp>
    </p:spTree>
    <p:extLst>
      <p:ext uri="{BB962C8B-B14F-4D97-AF65-F5344CB8AC3E}">
        <p14:creationId xmlns:p14="http://schemas.microsoft.com/office/powerpoint/2010/main" val="178681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295EC4-15C6-41CD-98FA-FC55E8028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6"/>
            <a:ext cx="3324726" cy="59458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C5BFD-4819-4FF7-AF2C-D19411E40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11" y="365125"/>
            <a:ext cx="3324726" cy="5945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26F770-BED4-42E6-81F7-7692E298EC6F}"/>
              </a:ext>
            </a:extLst>
          </p:cNvPr>
          <p:cNvSpPr txBox="1"/>
          <p:nvPr/>
        </p:nvSpPr>
        <p:spPr>
          <a:xfrm>
            <a:off x="1057275" y="6410325"/>
            <a:ext cx="318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Teacher’s Profile and Posts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32181-FE6E-49E1-A303-5881E0D2B1D4}"/>
              </a:ext>
            </a:extLst>
          </p:cNvPr>
          <p:cNvSpPr txBox="1"/>
          <p:nvPr/>
        </p:nvSpPr>
        <p:spPr>
          <a:xfrm>
            <a:off x="8553450" y="6407149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Profile</a:t>
            </a:r>
          </a:p>
        </p:txBody>
      </p:sp>
    </p:spTree>
    <p:extLst>
      <p:ext uri="{BB962C8B-B14F-4D97-AF65-F5344CB8AC3E}">
        <p14:creationId xmlns:p14="http://schemas.microsoft.com/office/powerpoint/2010/main" val="3430375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2658-2E32-4616-B61A-66500C27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D6DE7-6C50-48A1-81C7-FBBB4ECFE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DFE80F-1BB6-4520-8C38-3E248C9A0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77" y="1431758"/>
            <a:ext cx="6076545" cy="53059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31E76E-91FC-4C92-8ECF-9088385FF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11" y="2406315"/>
            <a:ext cx="5091612" cy="367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10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B274-7D90-484B-9333-F3536899B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90" y="-12032"/>
            <a:ext cx="4596062" cy="72189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Evaluation</a:t>
            </a:r>
          </a:p>
        </p:txBody>
      </p:sp>
      <p:pic>
        <p:nvPicPr>
          <p:cNvPr id="4" name="Image1">
            <a:extLst>
              <a:ext uri="{FF2B5EF4-FFF2-40B4-BE49-F238E27FC236}">
                <a16:creationId xmlns:a16="http://schemas.microsoft.com/office/drawing/2014/main" id="{5E47FC7E-5AB3-49A4-9D09-F5F99887E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898" y="4692316"/>
            <a:ext cx="12060681" cy="2165683"/>
          </a:xfrm>
          <a:prstGeom prst="rect">
            <a:avLst/>
          </a:prstGeom>
        </p:spPr>
      </p:pic>
      <p:pic>
        <p:nvPicPr>
          <p:cNvPr id="5" name="Image2">
            <a:extLst>
              <a:ext uri="{FF2B5EF4-FFF2-40B4-BE49-F238E27FC236}">
                <a16:creationId xmlns:a16="http://schemas.microsoft.com/office/drawing/2014/main" id="{5F1D4184-4B27-4B30-BE71-327CD92A7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490" y="721895"/>
            <a:ext cx="11641904" cy="39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55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3435-7F3C-4BD8-83AB-A4859D8D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306FA-8491-4DFB-AF9E-085CDCFAF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goal of this study was to improve university-student communication.</a:t>
            </a:r>
          </a:p>
          <a:p>
            <a:r>
              <a:rPr lang="en-US" dirty="0"/>
              <a:t>The FIFO mechanism and talking system with the teacher were some of the new ideas gained through further study to make the application more user-friendly.</a:t>
            </a:r>
          </a:p>
          <a:p>
            <a:r>
              <a:rPr lang="en-US" dirty="0"/>
              <a:t>That notice can now reach every university student in seconds was my personal achievement. The extra classes, public holidays, and other academic announcements will not be missed.</a:t>
            </a:r>
          </a:p>
          <a:p>
            <a:r>
              <a:rPr lang="en-US" dirty="0"/>
              <a:t>As a result, the university application was created, meeting all standards.</a:t>
            </a:r>
          </a:p>
        </p:txBody>
      </p:sp>
    </p:spTree>
    <p:extLst>
      <p:ext uri="{BB962C8B-B14F-4D97-AF65-F5344CB8AC3E}">
        <p14:creationId xmlns:p14="http://schemas.microsoft.com/office/powerpoint/2010/main" val="253789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7294">
              <a:srgbClr val="BCCDE9"/>
            </a:gs>
            <a:gs pos="43290">
              <a:srgbClr val="CAD7EE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597F0-173A-496B-B5A2-8EC103125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46" y="268871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91A71-B52B-46D7-B763-7D8CBF47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402080"/>
            <a:ext cx="12090400" cy="5455920"/>
          </a:xfrm>
        </p:spPr>
        <p:txBody>
          <a:bodyPr/>
          <a:lstStyle/>
          <a:p>
            <a:r>
              <a:rPr lang="en-US" dirty="0"/>
              <a:t>Internet based services for Universities can ease the way to a better life. Having access to class communication at any time is very necessary and beneficial.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My solution is to create an Android application that allows students to communicate with teachers and classmates for study or help.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University Application is a mobile-based system that authenticates and identifies students and teachers, facilitates access to information and services of primary relevance and interest to users.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91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8208E83-901D-4F9A-88A3-C23F07FD82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6505685"/>
              </p:ext>
            </p:extLst>
          </p:nvPr>
        </p:nvGraphicFramePr>
        <p:xfrm>
          <a:off x="1087120" y="0"/>
          <a:ext cx="9580880" cy="21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D19CD3E-9D0A-419B-9C45-72134391C0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043197"/>
              </p:ext>
            </p:extLst>
          </p:nvPr>
        </p:nvGraphicFramePr>
        <p:xfrm>
          <a:off x="0" y="2265680"/>
          <a:ext cx="12192000" cy="4500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07376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F4F4A7-9773-4C78-85B9-E6DB6FAB26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890251"/>
              </p:ext>
            </p:extLst>
          </p:nvPr>
        </p:nvGraphicFramePr>
        <p:xfrm>
          <a:off x="0" y="1221827"/>
          <a:ext cx="12002814" cy="5462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ED9817D-FF9F-4C9C-976B-F794B906D2F0}"/>
              </a:ext>
            </a:extLst>
          </p:cNvPr>
          <p:cNvSpPr/>
          <p:nvPr/>
        </p:nvSpPr>
        <p:spPr>
          <a:xfrm>
            <a:off x="-578069" y="620248"/>
            <a:ext cx="703142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Mission Statement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4CA205-D0CD-4DF9-A9B6-FA985E217991}"/>
              </a:ext>
            </a:extLst>
          </p:cNvPr>
          <p:cNvSpPr/>
          <p:nvPr/>
        </p:nvSpPr>
        <p:spPr>
          <a:xfrm>
            <a:off x="-9150" y="2788659"/>
            <a:ext cx="40963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</a:t>
            </a:r>
          </a:p>
        </p:txBody>
      </p:sp>
    </p:spTree>
    <p:extLst>
      <p:ext uri="{BB962C8B-B14F-4D97-AF65-F5344CB8AC3E}">
        <p14:creationId xmlns:p14="http://schemas.microsoft.com/office/powerpoint/2010/main" val="223056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AAFF-1F09-4682-8C6D-0206CF43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of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9D451-A350-497A-822C-256D88D1C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" y="1690687"/>
            <a:ext cx="5430520" cy="497480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b="1" dirty="0"/>
              <a:t>Android studio</a:t>
            </a:r>
          </a:p>
          <a:p>
            <a:pPr marL="0" indent="0">
              <a:buNone/>
            </a:pPr>
            <a:r>
              <a:rPr lang="en-US" sz="2600" dirty="0">
                <a:latin typeface="+mj-lt"/>
                <a:cs typeface="Arial" panose="020B0604020202020204" pitchFamily="34" charset="0"/>
              </a:rPr>
              <a:t>Android Studio is the official IDE for Android app development. It uses IntelliJ IDEA, a Java integrated development environment, for code editing and developer tools.</a:t>
            </a:r>
          </a:p>
          <a:p>
            <a:pPr marL="0" indent="0">
              <a:buNone/>
            </a:pPr>
            <a:r>
              <a:rPr lang="en-GB" sz="26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GB" sz="26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It provides support for android application development and has multiple features.</a:t>
            </a:r>
          </a:p>
          <a:p>
            <a:pPr marL="0" indent="0">
              <a:buNone/>
            </a:pPr>
            <a:r>
              <a:rPr lang="en-US" sz="26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- In order to test my application's correctness and functioning across numerous Android APIs and devices, I use an emulator.</a:t>
            </a:r>
          </a:p>
          <a:p>
            <a:pPr marL="0" indent="0">
              <a:buNone/>
            </a:pPr>
            <a:r>
              <a:rPr lang="en-US" sz="26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- It has easy debugging options that help developers when an error occurs.</a:t>
            </a:r>
          </a:p>
          <a:p>
            <a:pPr marL="0" indent="0">
              <a:buNone/>
            </a:pPr>
            <a:endParaRPr lang="en-US" sz="1800" dirty="0">
              <a:effectLst/>
              <a:latin typeface="Symbol" panose="05050102010706020507" pitchFamily="18" charset="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EA8C9-4548-4BF5-822C-C4AA798142CA}"/>
              </a:ext>
            </a:extLst>
          </p:cNvPr>
          <p:cNvSpPr txBox="1"/>
          <p:nvPr/>
        </p:nvSpPr>
        <p:spPr>
          <a:xfrm>
            <a:off x="6654578" y="1690688"/>
            <a:ext cx="543052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Firebase</a:t>
            </a:r>
          </a:p>
          <a:p>
            <a:r>
              <a:rPr lang="en-US" sz="2400" dirty="0">
                <a:latin typeface="+mj-lt"/>
                <a:cs typeface="Arial" panose="020B0604020202020204" pitchFamily="34" charset="0"/>
              </a:rPr>
              <a:t>Google created Firebase to help developers build, manage, and grow apps quickly.</a:t>
            </a:r>
          </a:p>
          <a:p>
            <a:endParaRPr lang="en-US" sz="2400" dirty="0"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150" dirty="0">
                <a:effectLst/>
                <a:latin typeface="+mj-lt"/>
                <a:ea typeface="Noto Serif CJK SC"/>
                <a:cs typeface="Arial" panose="020B0604020202020204" pitchFamily="34" charset="0"/>
              </a:rPr>
              <a:t>Firebase Realtime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150" dirty="0">
                <a:effectLst/>
                <a:latin typeface="+mj-lt"/>
                <a:ea typeface="Noto Serif CJK SC"/>
                <a:cs typeface="Arial" panose="020B0604020202020204" pitchFamily="34" charset="0"/>
              </a:rPr>
              <a:t>Authentication</a:t>
            </a:r>
            <a:endParaRPr lang="en-US" sz="2400" kern="150" dirty="0">
              <a:latin typeface="+mj-lt"/>
              <a:ea typeface="Noto Serif CJK SC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150" dirty="0">
                <a:effectLst/>
                <a:latin typeface="+mj-lt"/>
                <a:ea typeface="Noto Serif CJK SC"/>
                <a:cs typeface="Arial" panose="020B0604020202020204" pitchFamily="34" charset="0"/>
              </a:rPr>
              <a:t>Cloud Storage</a:t>
            </a:r>
            <a:endParaRPr lang="en-US" sz="2400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164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72D4-160D-4CE8-BCE1-D0E9834C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379" y="767358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BAB744-E582-4AC0-9672-24FEB53443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7841736"/>
              </p:ext>
            </p:extLst>
          </p:nvPr>
        </p:nvGraphicFramePr>
        <p:xfrm>
          <a:off x="441156" y="1443789"/>
          <a:ext cx="11750843" cy="5221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5AED615-1A6A-4CE3-85E1-829DC7032662}"/>
              </a:ext>
            </a:extLst>
          </p:cNvPr>
          <p:cNvSpPr txBox="1"/>
          <p:nvPr/>
        </p:nvSpPr>
        <p:spPr>
          <a:xfrm flipH="1">
            <a:off x="4425206" y="855373"/>
            <a:ext cx="7413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cs typeface="Times New Roman" panose="02020603050405020304" pitchFamily="18" charset="0"/>
              </a:rPr>
              <a:t>Software development methodology describes the steps taken to complete a project that facilitates software development.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76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25773-98DB-4409-A37F-83EDC971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1A0C-6490-4A8B-96B3-57FD4EDDB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Entity-Relationship  Diagram </a:t>
            </a:r>
          </a:p>
          <a:p>
            <a:r>
              <a:rPr lang="en-US" dirty="0"/>
              <a:t>Data flow Diagram</a:t>
            </a:r>
          </a:p>
          <a:p>
            <a:r>
              <a:rPr lang="en-US" dirty="0"/>
              <a:t>Use case Diagram </a:t>
            </a:r>
          </a:p>
          <a:p>
            <a:r>
              <a:rPr lang="en-US" dirty="0"/>
              <a:t>Activity Diagram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08443-4EA8-4BF5-9BA8-7CAB5310C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34726" y="630294"/>
            <a:ext cx="4318828" cy="559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67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731F7-9B84-45AC-B459-D936D39D0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074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Entity-Relationship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37F90E-21FD-419C-85F5-DD8DB2EA6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41" y="1419230"/>
            <a:ext cx="11682664" cy="53383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1067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664</Words>
  <Application>Microsoft Office PowerPoint</Application>
  <PresentationFormat>Widescreen</PresentationFormat>
  <Paragraphs>111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Symbol</vt:lpstr>
      <vt:lpstr>Times New Roman</vt:lpstr>
      <vt:lpstr>Office Theme</vt:lpstr>
      <vt:lpstr>University Application </vt:lpstr>
      <vt:lpstr>Key Highlights </vt:lpstr>
      <vt:lpstr>Introduction </vt:lpstr>
      <vt:lpstr>PowerPoint Presentation</vt:lpstr>
      <vt:lpstr>PowerPoint Presentation</vt:lpstr>
      <vt:lpstr>Review of Technologies</vt:lpstr>
      <vt:lpstr>Methodology</vt:lpstr>
      <vt:lpstr>Design</vt:lpstr>
      <vt:lpstr>Entity-Relationship Diagram</vt:lpstr>
      <vt:lpstr>Data Flow Diagram</vt:lpstr>
      <vt:lpstr>Use Case Diagram</vt:lpstr>
      <vt:lpstr>Activity Diagram</vt:lpstr>
      <vt:lpstr>Student’s Manual</vt:lpstr>
      <vt:lpstr>PowerPoint Presentation</vt:lpstr>
      <vt:lpstr>PowerPoint Presentation</vt:lpstr>
      <vt:lpstr>PowerPoint Presentation</vt:lpstr>
      <vt:lpstr>PowerPoint Presentation</vt:lpstr>
      <vt:lpstr>Teacher’s Manual</vt:lpstr>
      <vt:lpstr>PowerPoint Presentation</vt:lpstr>
      <vt:lpstr>PowerPoint Presentation</vt:lpstr>
      <vt:lpstr>PowerPoint Presentation</vt:lpstr>
      <vt:lpstr>PowerPoint Presentation</vt:lpstr>
      <vt:lpstr>Product Evaluation</vt:lpstr>
      <vt:lpstr>Project Evaluation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Application </dc:title>
  <dc:creator>Abhaya Rawal</dc:creator>
  <cp:lastModifiedBy>Abhaya Rawal</cp:lastModifiedBy>
  <cp:revision>6</cp:revision>
  <dcterms:created xsi:type="dcterms:W3CDTF">2022-01-24T21:03:45Z</dcterms:created>
  <dcterms:modified xsi:type="dcterms:W3CDTF">2024-06-29T06:54:17Z</dcterms:modified>
</cp:coreProperties>
</file>